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35" r:id="rId1"/>
  </p:sldMasterIdLst>
  <p:notesMasterIdLst>
    <p:notesMasterId r:id="rId22"/>
  </p:notesMasterIdLst>
  <p:sldIdLst>
    <p:sldId id="256" r:id="rId2"/>
    <p:sldId id="257" r:id="rId3"/>
    <p:sldId id="258" r:id="rId4"/>
    <p:sldId id="272" r:id="rId5"/>
    <p:sldId id="280" r:id="rId6"/>
    <p:sldId id="291" r:id="rId7"/>
    <p:sldId id="284" r:id="rId8"/>
    <p:sldId id="293" r:id="rId9"/>
    <p:sldId id="283" r:id="rId10"/>
    <p:sldId id="292" r:id="rId11"/>
    <p:sldId id="276" r:id="rId12"/>
    <p:sldId id="260" r:id="rId13"/>
    <p:sldId id="279" r:id="rId14"/>
    <p:sldId id="278" r:id="rId15"/>
    <p:sldId id="277" r:id="rId16"/>
    <p:sldId id="294" r:id="rId17"/>
    <p:sldId id="281" r:id="rId18"/>
    <p:sldId id="259" r:id="rId19"/>
    <p:sldId id="290"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5C7B9-C207-4F1B-8030-C4D5F701D342}" v="588" dt="2024-02-15T16:41:05.1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1" autoAdjust="0"/>
    <p:restoredTop sz="94660"/>
  </p:normalViewPr>
  <p:slideViewPr>
    <p:cSldViewPr snapToGrid="0">
      <p:cViewPr varScale="1">
        <p:scale>
          <a:sx n="95" d="100"/>
          <a:sy n="95" d="100"/>
        </p:scale>
        <p:origin x="53" y="-1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旦 旦" userId="1534b9d3247ac08d" providerId="LiveId" clId="{9AD5C7B9-C207-4F1B-8030-C4D5F701D342}"/>
    <pc:docChg chg="undo redo custSel addSld delSld modSld sldOrd modMainMaster">
      <pc:chgData name="旦 旦" userId="1534b9d3247ac08d" providerId="LiveId" clId="{9AD5C7B9-C207-4F1B-8030-C4D5F701D342}" dt="2024-02-15T16:41:05.105" v="7831"/>
      <pc:docMkLst>
        <pc:docMk/>
      </pc:docMkLst>
      <pc:sldChg chg="modSp mod">
        <pc:chgData name="旦 旦" userId="1534b9d3247ac08d" providerId="LiveId" clId="{9AD5C7B9-C207-4F1B-8030-C4D5F701D342}" dt="2024-02-15T06:13:34.933" v="5987" actId="2711"/>
        <pc:sldMkLst>
          <pc:docMk/>
          <pc:sldMk cId="3000195137" sldId="256"/>
        </pc:sldMkLst>
        <pc:spChg chg="mod">
          <ac:chgData name="旦 旦" userId="1534b9d3247ac08d" providerId="LiveId" clId="{9AD5C7B9-C207-4F1B-8030-C4D5F701D342}" dt="2024-02-15T06:13:24.309" v="5986" actId="2711"/>
          <ac:spMkLst>
            <pc:docMk/>
            <pc:sldMk cId="3000195137" sldId="256"/>
            <ac:spMk id="2" creationId="{E8196B02-2A66-5AB6-E7C8-C39AAC39B2D2}"/>
          </ac:spMkLst>
        </pc:spChg>
        <pc:spChg chg="mod">
          <ac:chgData name="旦 旦" userId="1534b9d3247ac08d" providerId="LiveId" clId="{9AD5C7B9-C207-4F1B-8030-C4D5F701D342}" dt="2024-02-15T06:13:34.933" v="5987" actId="2711"/>
          <ac:spMkLst>
            <pc:docMk/>
            <pc:sldMk cId="3000195137" sldId="256"/>
            <ac:spMk id="3" creationId="{3DA21DBD-FA6A-3347-D94B-1AFE323A1FF7}"/>
          </ac:spMkLst>
        </pc:spChg>
      </pc:sldChg>
      <pc:sldChg chg="addSp modSp mod">
        <pc:chgData name="旦 旦" userId="1534b9d3247ac08d" providerId="LiveId" clId="{9AD5C7B9-C207-4F1B-8030-C4D5F701D342}" dt="2024-02-15T13:24:20.222" v="7346" actId="1076"/>
        <pc:sldMkLst>
          <pc:docMk/>
          <pc:sldMk cId="153079308" sldId="257"/>
        </pc:sldMkLst>
        <pc:spChg chg="add mod">
          <ac:chgData name="旦 旦" userId="1534b9d3247ac08d" providerId="LiveId" clId="{9AD5C7B9-C207-4F1B-8030-C4D5F701D342}" dt="2024-02-15T06:24:49.851" v="6081" actId="1036"/>
          <ac:spMkLst>
            <pc:docMk/>
            <pc:sldMk cId="153079308" sldId="257"/>
            <ac:spMk id="2" creationId="{E6B8DF80-8B6E-5DF9-6EAE-B78DED97A33C}"/>
          </ac:spMkLst>
        </pc:spChg>
        <pc:spChg chg="mod">
          <ac:chgData name="旦 旦" userId="1534b9d3247ac08d" providerId="LiveId" clId="{9AD5C7B9-C207-4F1B-8030-C4D5F701D342}" dt="2024-02-15T06:24:49.851" v="6081" actId="1036"/>
          <ac:spMkLst>
            <pc:docMk/>
            <pc:sldMk cId="153079308" sldId="257"/>
            <ac:spMk id="3" creationId="{811CC69F-7CC6-6B09-0F4D-4B4E1C39CF4F}"/>
          </ac:spMkLst>
        </pc:spChg>
        <pc:spChg chg="mod">
          <ac:chgData name="旦 旦" userId="1534b9d3247ac08d" providerId="LiveId" clId="{9AD5C7B9-C207-4F1B-8030-C4D5F701D342}" dt="2024-02-15T13:24:20.222" v="7346" actId="1076"/>
          <ac:spMkLst>
            <pc:docMk/>
            <pc:sldMk cId="153079308" sldId="257"/>
            <ac:spMk id="4" creationId="{0212B936-B956-1C39-371E-F56A79E842C8}"/>
          </ac:spMkLst>
        </pc:spChg>
        <pc:spChg chg="mod">
          <ac:chgData name="旦 旦" userId="1534b9d3247ac08d" providerId="LiveId" clId="{9AD5C7B9-C207-4F1B-8030-C4D5F701D342}" dt="2024-02-15T06:47:27.033" v="6118" actId="2711"/>
          <ac:spMkLst>
            <pc:docMk/>
            <pc:sldMk cId="153079308" sldId="257"/>
            <ac:spMk id="5" creationId="{06F9D07C-6DF8-8BDB-56E2-A557D6771489}"/>
          </ac:spMkLst>
        </pc:spChg>
      </pc:sldChg>
      <pc:sldChg chg="addSp delSp modSp mod ord modAnim">
        <pc:chgData name="旦 旦" userId="1534b9d3247ac08d" providerId="LiveId" clId="{9AD5C7B9-C207-4F1B-8030-C4D5F701D342}" dt="2024-02-15T13:24:09.724" v="7345" actId="1076"/>
        <pc:sldMkLst>
          <pc:docMk/>
          <pc:sldMk cId="2261845369" sldId="258"/>
        </pc:sldMkLst>
        <pc:spChg chg="mod ord">
          <ac:chgData name="旦 旦" userId="1534b9d3247ac08d" providerId="LiveId" clId="{9AD5C7B9-C207-4F1B-8030-C4D5F701D342}" dt="2024-02-15T06:55:37.411" v="6172" actId="2711"/>
          <ac:spMkLst>
            <pc:docMk/>
            <pc:sldMk cId="2261845369" sldId="258"/>
            <ac:spMk id="3" creationId="{811CC69F-7CC6-6B09-0F4D-4B4E1C39CF4F}"/>
          </ac:spMkLst>
        </pc:spChg>
        <pc:spChg chg="mod">
          <ac:chgData name="旦 旦" userId="1534b9d3247ac08d" providerId="LiveId" clId="{9AD5C7B9-C207-4F1B-8030-C4D5F701D342}" dt="2024-02-15T13:24:09.724" v="7345" actId="1076"/>
          <ac:spMkLst>
            <pc:docMk/>
            <pc:sldMk cId="2261845369" sldId="258"/>
            <ac:spMk id="4" creationId="{A6153D35-9562-D32E-0BC1-43BDBDD810A7}"/>
          </ac:spMkLst>
        </pc:spChg>
        <pc:spChg chg="del mod">
          <ac:chgData name="旦 旦" userId="1534b9d3247ac08d" providerId="LiveId" clId="{9AD5C7B9-C207-4F1B-8030-C4D5F701D342}" dt="2024-02-14T09:59:50.355" v="4922" actId="21"/>
          <ac:spMkLst>
            <pc:docMk/>
            <pc:sldMk cId="2261845369" sldId="258"/>
            <ac:spMk id="5" creationId="{06F9D07C-6DF8-8BDB-56E2-A557D6771489}"/>
          </ac:spMkLst>
        </pc:spChg>
        <pc:spChg chg="add mod">
          <ac:chgData name="旦 旦" userId="1534b9d3247ac08d" providerId="LiveId" clId="{9AD5C7B9-C207-4F1B-8030-C4D5F701D342}" dt="2024-02-15T13:22:31.568" v="7334" actId="1076"/>
          <ac:spMkLst>
            <pc:docMk/>
            <pc:sldMk cId="2261845369" sldId="258"/>
            <ac:spMk id="6" creationId="{AF157062-18CB-547C-8E96-9D0F5E3A1AF7}"/>
          </ac:spMkLst>
        </pc:spChg>
        <pc:spChg chg="add mod">
          <ac:chgData name="旦 旦" userId="1534b9d3247ac08d" providerId="LiveId" clId="{9AD5C7B9-C207-4F1B-8030-C4D5F701D342}" dt="2024-02-15T06:50:51.374" v="6149" actId="20577"/>
          <ac:spMkLst>
            <pc:docMk/>
            <pc:sldMk cId="2261845369" sldId="258"/>
            <ac:spMk id="7" creationId="{AA3E3CFD-7E26-FEFC-071B-63B49062439D}"/>
          </ac:spMkLst>
        </pc:spChg>
        <pc:spChg chg="add mod">
          <ac:chgData name="旦 旦" userId="1534b9d3247ac08d" providerId="LiveId" clId="{9AD5C7B9-C207-4F1B-8030-C4D5F701D342}" dt="2024-02-15T06:50:13.867" v="6143" actId="1076"/>
          <ac:spMkLst>
            <pc:docMk/>
            <pc:sldMk cId="2261845369" sldId="258"/>
            <ac:spMk id="8" creationId="{8BFBC3C1-57C7-5B33-7166-08DA00284193}"/>
          </ac:spMkLst>
        </pc:spChg>
        <pc:spChg chg="add mod">
          <ac:chgData name="旦 旦" userId="1534b9d3247ac08d" providerId="LiveId" clId="{9AD5C7B9-C207-4F1B-8030-C4D5F701D342}" dt="2024-02-15T06:48:40.517" v="6127" actId="14100"/>
          <ac:spMkLst>
            <pc:docMk/>
            <pc:sldMk cId="2261845369" sldId="258"/>
            <ac:spMk id="18" creationId="{11FF31DE-45A1-A951-7EFA-AD70C28B988A}"/>
          </ac:spMkLst>
        </pc:spChg>
        <pc:spChg chg="add mod">
          <ac:chgData name="旦 旦" userId="1534b9d3247ac08d" providerId="LiveId" clId="{9AD5C7B9-C207-4F1B-8030-C4D5F701D342}" dt="2024-02-15T06:48:53.621" v="6129" actId="14100"/>
          <ac:spMkLst>
            <pc:docMk/>
            <pc:sldMk cId="2261845369" sldId="258"/>
            <ac:spMk id="26" creationId="{4BFD091A-1B2A-13C3-BB3A-1A9E3F1C4EF1}"/>
          </ac:spMkLst>
        </pc:spChg>
        <pc:spChg chg="add mod">
          <ac:chgData name="旦 旦" userId="1534b9d3247ac08d" providerId="LiveId" clId="{9AD5C7B9-C207-4F1B-8030-C4D5F701D342}" dt="2024-02-15T06:51:40.065" v="6150" actId="1076"/>
          <ac:spMkLst>
            <pc:docMk/>
            <pc:sldMk cId="2261845369" sldId="258"/>
            <ac:spMk id="28" creationId="{6F886CAA-2AE4-DE20-625D-8734A8587756}"/>
          </ac:spMkLst>
        </pc:spChg>
        <pc:picChg chg="add mod">
          <ac:chgData name="旦 旦" userId="1534b9d3247ac08d" providerId="LiveId" clId="{9AD5C7B9-C207-4F1B-8030-C4D5F701D342}" dt="2024-02-15T06:50:09.861" v="6142" actId="1076"/>
          <ac:picMkLst>
            <pc:docMk/>
            <pc:sldMk cId="2261845369" sldId="258"/>
            <ac:picMk id="2" creationId="{38D173AA-4FB9-7562-C1A0-BB3BCD787F52}"/>
          </ac:picMkLst>
        </pc:picChg>
        <pc:picChg chg="del">
          <ac:chgData name="旦 旦" userId="1534b9d3247ac08d" providerId="LiveId" clId="{9AD5C7B9-C207-4F1B-8030-C4D5F701D342}" dt="2024-02-12T22:42:52.411" v="5" actId="21"/>
          <ac:picMkLst>
            <pc:docMk/>
            <pc:sldMk cId="2261845369" sldId="258"/>
            <ac:picMk id="4" creationId="{1DDF4ACE-3771-55E2-7CAC-581729AC388A}"/>
          </ac:picMkLst>
        </pc:picChg>
        <pc:cxnChg chg="add mod">
          <ac:chgData name="旦 旦" userId="1534b9d3247ac08d" providerId="LiveId" clId="{9AD5C7B9-C207-4F1B-8030-C4D5F701D342}" dt="2024-02-15T02:53:46.126" v="4972" actId="208"/>
          <ac:cxnSpMkLst>
            <pc:docMk/>
            <pc:sldMk cId="2261845369" sldId="258"/>
            <ac:cxnSpMk id="9" creationId="{9F9302DB-E1EE-1418-77D7-429C89918504}"/>
          </ac:cxnSpMkLst>
        </pc:cxnChg>
        <pc:cxnChg chg="add del mod">
          <ac:chgData name="旦 旦" userId="1534b9d3247ac08d" providerId="LiveId" clId="{9AD5C7B9-C207-4F1B-8030-C4D5F701D342}" dt="2024-02-15T02:53:55.667" v="4975" actId="21"/>
          <ac:cxnSpMkLst>
            <pc:docMk/>
            <pc:sldMk cId="2261845369" sldId="258"/>
            <ac:cxnSpMk id="10" creationId="{F1AA5897-7798-D903-FC6B-12A87AEE7614}"/>
          </ac:cxnSpMkLst>
        </pc:cxnChg>
        <pc:cxnChg chg="add del mod">
          <ac:chgData name="旦 旦" userId="1534b9d3247ac08d" providerId="LiveId" clId="{9AD5C7B9-C207-4F1B-8030-C4D5F701D342}" dt="2024-02-15T02:53:57.867" v="4976" actId="21"/>
          <ac:cxnSpMkLst>
            <pc:docMk/>
            <pc:sldMk cId="2261845369" sldId="258"/>
            <ac:cxnSpMk id="11" creationId="{9FF75A65-2FB3-793F-9F5D-2BEE8A7F93C5}"/>
          </ac:cxnSpMkLst>
        </pc:cxnChg>
        <pc:cxnChg chg="add mod">
          <ac:chgData name="旦 旦" userId="1534b9d3247ac08d" providerId="LiveId" clId="{9AD5C7B9-C207-4F1B-8030-C4D5F701D342}" dt="2024-02-15T02:54:21.516" v="4980" actId="14100"/>
          <ac:cxnSpMkLst>
            <pc:docMk/>
            <pc:sldMk cId="2261845369" sldId="258"/>
            <ac:cxnSpMk id="14" creationId="{BDF6E353-6FEB-D578-A4ED-E8D90A0CCABD}"/>
          </ac:cxnSpMkLst>
        </pc:cxnChg>
        <pc:cxnChg chg="add mod">
          <ac:chgData name="旦 旦" userId="1534b9d3247ac08d" providerId="LiveId" clId="{9AD5C7B9-C207-4F1B-8030-C4D5F701D342}" dt="2024-02-15T02:54:11.569" v="4978" actId="14100"/>
          <ac:cxnSpMkLst>
            <pc:docMk/>
            <pc:sldMk cId="2261845369" sldId="258"/>
            <ac:cxnSpMk id="15" creationId="{4CD9D6BF-AA36-F43C-B43B-95E17C2CBBBE}"/>
          </ac:cxnSpMkLst>
        </pc:cxnChg>
        <pc:cxnChg chg="add mod">
          <ac:chgData name="旦 旦" userId="1534b9d3247ac08d" providerId="LiveId" clId="{9AD5C7B9-C207-4F1B-8030-C4D5F701D342}" dt="2024-02-15T03:03:57.810" v="5127" actId="14100"/>
          <ac:cxnSpMkLst>
            <pc:docMk/>
            <pc:sldMk cId="2261845369" sldId="258"/>
            <ac:cxnSpMk id="19" creationId="{6E547FE6-D758-AE6A-33A8-2AA7A19576B7}"/>
          </ac:cxnSpMkLst>
        </pc:cxnChg>
        <pc:cxnChg chg="add mod">
          <ac:chgData name="旦 旦" userId="1534b9d3247ac08d" providerId="LiveId" clId="{9AD5C7B9-C207-4F1B-8030-C4D5F701D342}" dt="2024-02-15T03:03:42.660" v="5124" actId="14100"/>
          <ac:cxnSpMkLst>
            <pc:docMk/>
            <pc:sldMk cId="2261845369" sldId="258"/>
            <ac:cxnSpMk id="20" creationId="{8A69BCDF-81D8-7880-8F3F-D7D71FC6FE06}"/>
          </ac:cxnSpMkLst>
        </pc:cxnChg>
      </pc:sldChg>
      <pc:sldChg chg="modSp mod modShow">
        <pc:chgData name="旦 旦" userId="1534b9d3247ac08d" providerId="LiveId" clId="{9AD5C7B9-C207-4F1B-8030-C4D5F701D342}" dt="2024-02-15T14:30:41.355" v="7468" actId="1076"/>
        <pc:sldMkLst>
          <pc:docMk/>
          <pc:sldMk cId="4197377576" sldId="259"/>
        </pc:sldMkLst>
        <pc:spChg chg="mod">
          <ac:chgData name="旦 旦" userId="1534b9d3247ac08d" providerId="LiveId" clId="{9AD5C7B9-C207-4F1B-8030-C4D5F701D342}" dt="2024-02-15T14:30:41.355" v="7468" actId="1076"/>
          <ac:spMkLst>
            <pc:docMk/>
            <pc:sldMk cId="4197377576" sldId="259"/>
            <ac:spMk id="2" creationId="{628DBD45-B185-9799-206F-E724EA671005}"/>
          </ac:spMkLst>
        </pc:spChg>
        <pc:spChg chg="mod">
          <ac:chgData name="旦 旦" userId="1534b9d3247ac08d" providerId="LiveId" clId="{9AD5C7B9-C207-4F1B-8030-C4D5F701D342}" dt="2024-02-13T04:19:34.791" v="2068" actId="6549"/>
          <ac:spMkLst>
            <pc:docMk/>
            <pc:sldMk cId="4197377576" sldId="259"/>
            <ac:spMk id="5" creationId="{06F9D07C-6DF8-8BDB-56E2-A557D6771489}"/>
          </ac:spMkLst>
        </pc:spChg>
      </pc:sldChg>
      <pc:sldChg chg="addSp delSp modSp mod">
        <pc:chgData name="旦 旦" userId="1534b9d3247ac08d" providerId="LiveId" clId="{9AD5C7B9-C207-4F1B-8030-C4D5F701D342}" dt="2024-02-15T13:52:28.736" v="7394" actId="1076"/>
        <pc:sldMkLst>
          <pc:docMk/>
          <pc:sldMk cId="2407368705" sldId="260"/>
        </pc:sldMkLst>
        <pc:spChg chg="mod">
          <ac:chgData name="旦 旦" userId="1534b9d3247ac08d" providerId="LiveId" clId="{9AD5C7B9-C207-4F1B-8030-C4D5F701D342}" dt="2024-02-15T13:52:28.736" v="7394" actId="1076"/>
          <ac:spMkLst>
            <pc:docMk/>
            <pc:sldMk cId="2407368705" sldId="260"/>
            <ac:spMk id="2" creationId="{9B842AF8-8B2B-04A3-09C5-7800511B7F6C}"/>
          </ac:spMkLst>
        </pc:spChg>
        <pc:spChg chg="mod">
          <ac:chgData name="旦 旦" userId="1534b9d3247ac08d" providerId="LiveId" clId="{9AD5C7B9-C207-4F1B-8030-C4D5F701D342}" dt="2024-02-15T07:07:22.398" v="6282" actId="2711"/>
          <ac:spMkLst>
            <pc:docMk/>
            <pc:sldMk cId="2407368705" sldId="260"/>
            <ac:spMk id="3" creationId="{811CC69F-7CC6-6B09-0F4D-4B4E1C39CF4F}"/>
          </ac:spMkLst>
        </pc:spChg>
        <pc:spChg chg="del">
          <ac:chgData name="旦 旦" userId="1534b9d3247ac08d" providerId="LiveId" clId="{9AD5C7B9-C207-4F1B-8030-C4D5F701D342}" dt="2024-02-13T02:18:25.795" v="1154" actId="21"/>
          <ac:spMkLst>
            <pc:docMk/>
            <pc:sldMk cId="2407368705" sldId="260"/>
            <ac:spMk id="6" creationId="{F87FA2A1-1B61-FF60-0A3F-DA1DEC59C0B0}"/>
          </ac:spMkLst>
        </pc:spChg>
        <pc:spChg chg="add mod">
          <ac:chgData name="旦 旦" userId="1534b9d3247ac08d" providerId="LiveId" clId="{9AD5C7B9-C207-4F1B-8030-C4D5F701D342}" dt="2024-02-15T07:07:27.723" v="6283" actId="2711"/>
          <ac:spMkLst>
            <pc:docMk/>
            <pc:sldMk cId="2407368705" sldId="260"/>
            <ac:spMk id="8" creationId="{4AF95E7E-B37A-92BB-8737-97E9F937CD2D}"/>
          </ac:spMkLst>
        </pc:spChg>
        <pc:spChg chg="add mod">
          <ac:chgData name="旦 旦" userId="1534b9d3247ac08d" providerId="LiveId" clId="{9AD5C7B9-C207-4F1B-8030-C4D5F701D342}" dt="2024-02-15T07:07:38.957" v="6285" actId="2711"/>
          <ac:spMkLst>
            <pc:docMk/>
            <pc:sldMk cId="2407368705" sldId="260"/>
            <ac:spMk id="9" creationId="{D8DF50CE-E888-DA6D-EA9F-38A4A8EE94AA}"/>
          </ac:spMkLst>
        </pc:spChg>
        <pc:spChg chg="add mod">
          <ac:chgData name="旦 旦" userId="1534b9d3247ac08d" providerId="LiveId" clId="{9AD5C7B9-C207-4F1B-8030-C4D5F701D342}" dt="2024-02-15T07:07:44.871" v="6286" actId="2711"/>
          <ac:spMkLst>
            <pc:docMk/>
            <pc:sldMk cId="2407368705" sldId="260"/>
            <ac:spMk id="10" creationId="{B7A55C61-0A0B-E82B-5D18-6900991CF6D2}"/>
          </ac:spMkLst>
        </pc:spChg>
        <pc:spChg chg="add mod">
          <ac:chgData name="旦 旦" userId="1534b9d3247ac08d" providerId="LiveId" clId="{9AD5C7B9-C207-4F1B-8030-C4D5F701D342}" dt="2024-02-15T07:09:54.586" v="6340" actId="1076"/>
          <ac:spMkLst>
            <pc:docMk/>
            <pc:sldMk cId="2407368705" sldId="260"/>
            <ac:spMk id="11" creationId="{AFF5A9CC-8762-DE6B-626B-FE4FE2E5876B}"/>
          </ac:spMkLst>
        </pc:spChg>
        <pc:spChg chg="add mod">
          <ac:chgData name="旦 旦" userId="1534b9d3247ac08d" providerId="LiveId" clId="{9AD5C7B9-C207-4F1B-8030-C4D5F701D342}" dt="2024-02-15T07:09:40.706" v="6337" actId="1076"/>
          <ac:spMkLst>
            <pc:docMk/>
            <pc:sldMk cId="2407368705" sldId="260"/>
            <ac:spMk id="12" creationId="{BDC22D37-596C-0C1C-97AD-8E7B97FC46A6}"/>
          </ac:spMkLst>
        </pc:spChg>
        <pc:spChg chg="add mod">
          <ac:chgData name="旦 旦" userId="1534b9d3247ac08d" providerId="LiveId" clId="{9AD5C7B9-C207-4F1B-8030-C4D5F701D342}" dt="2024-02-15T07:09:18.705" v="6333" actId="1076"/>
          <ac:spMkLst>
            <pc:docMk/>
            <pc:sldMk cId="2407368705" sldId="260"/>
            <ac:spMk id="13" creationId="{AF53AA8A-0DE4-D38E-275A-E264D41BCAA7}"/>
          </ac:spMkLst>
        </pc:spChg>
        <pc:spChg chg="add mod">
          <ac:chgData name="旦 旦" userId="1534b9d3247ac08d" providerId="LiveId" clId="{9AD5C7B9-C207-4F1B-8030-C4D5F701D342}" dt="2024-02-15T07:09:08.076" v="6330" actId="14100"/>
          <ac:spMkLst>
            <pc:docMk/>
            <pc:sldMk cId="2407368705" sldId="260"/>
            <ac:spMk id="19" creationId="{7118686F-BF4D-7BD5-7091-32C8C0C2957F}"/>
          </ac:spMkLst>
        </pc:spChg>
        <pc:picChg chg="add del mod modCrop">
          <ac:chgData name="旦 旦" userId="1534b9d3247ac08d" providerId="LiveId" clId="{9AD5C7B9-C207-4F1B-8030-C4D5F701D342}" dt="2024-02-13T11:27:55.390" v="4059" actId="21"/>
          <ac:picMkLst>
            <pc:docMk/>
            <pc:sldMk cId="2407368705" sldId="260"/>
            <ac:picMk id="2" creationId="{F8D25D0F-0EA3-E603-CDEE-4FAC9199DF38}"/>
          </ac:picMkLst>
        </pc:picChg>
        <pc:picChg chg="del">
          <ac:chgData name="旦 旦" userId="1534b9d3247ac08d" providerId="LiveId" clId="{9AD5C7B9-C207-4F1B-8030-C4D5F701D342}" dt="2024-02-13T01:02:29.576" v="1047" actId="21"/>
          <ac:picMkLst>
            <pc:docMk/>
            <pc:sldMk cId="2407368705" sldId="260"/>
            <ac:picMk id="4" creationId="{C97AB2A8-104A-30D9-0681-02164AA6ABAD}"/>
          </ac:picMkLst>
        </pc:picChg>
        <pc:picChg chg="add del mod modCrop">
          <ac:chgData name="旦 旦" userId="1534b9d3247ac08d" providerId="LiveId" clId="{9AD5C7B9-C207-4F1B-8030-C4D5F701D342}" dt="2024-02-13T11:27:51.379" v="4057" actId="21"/>
          <ac:picMkLst>
            <pc:docMk/>
            <pc:sldMk cId="2407368705" sldId="260"/>
            <ac:picMk id="5" creationId="{0AF90A3D-7F91-9462-4E75-8FA8049AED97}"/>
          </ac:picMkLst>
        </pc:picChg>
        <pc:picChg chg="add del mod modCrop">
          <ac:chgData name="旦 旦" userId="1534b9d3247ac08d" providerId="LiveId" clId="{9AD5C7B9-C207-4F1B-8030-C4D5F701D342}" dt="2024-02-13T11:27:53.255" v="4058" actId="21"/>
          <ac:picMkLst>
            <pc:docMk/>
            <pc:sldMk cId="2407368705" sldId="260"/>
            <ac:picMk id="7" creationId="{CAC68348-CC5B-A321-D2B5-4C40353B77CC}"/>
          </ac:picMkLst>
        </pc:picChg>
        <pc:picChg chg="add mod modCrop">
          <ac:chgData name="旦 旦" userId="1534b9d3247ac08d" providerId="LiveId" clId="{9AD5C7B9-C207-4F1B-8030-C4D5F701D342}" dt="2024-02-15T07:09:24.899" v="6334" actId="1076"/>
          <ac:picMkLst>
            <pc:docMk/>
            <pc:sldMk cId="2407368705" sldId="260"/>
            <ac:picMk id="14" creationId="{C6990D27-2C44-1B2E-A97F-569229487A55}"/>
          </ac:picMkLst>
        </pc:picChg>
        <pc:picChg chg="add mod modCrop">
          <ac:chgData name="旦 旦" userId="1534b9d3247ac08d" providerId="LiveId" clId="{9AD5C7B9-C207-4F1B-8030-C4D5F701D342}" dt="2024-02-15T07:09:34.974" v="6336" actId="1076"/>
          <ac:picMkLst>
            <pc:docMk/>
            <pc:sldMk cId="2407368705" sldId="260"/>
            <ac:picMk id="15" creationId="{46251423-C000-9924-565D-9BC97F13D037}"/>
          </ac:picMkLst>
        </pc:picChg>
        <pc:picChg chg="add del mod modCrop">
          <ac:chgData name="旦 旦" userId="1534b9d3247ac08d" providerId="LiveId" clId="{9AD5C7B9-C207-4F1B-8030-C4D5F701D342}" dt="2024-02-13T11:08:10.609" v="3825" actId="21"/>
          <ac:picMkLst>
            <pc:docMk/>
            <pc:sldMk cId="2407368705" sldId="260"/>
            <ac:picMk id="16" creationId="{EA0E7453-0605-E878-202F-3260AF9401BC}"/>
          </ac:picMkLst>
        </pc:picChg>
        <pc:picChg chg="add mod modCrop">
          <ac:chgData name="旦 旦" userId="1534b9d3247ac08d" providerId="LiveId" clId="{9AD5C7B9-C207-4F1B-8030-C4D5F701D342}" dt="2024-02-15T07:09:49.512" v="6339" actId="1076"/>
          <ac:picMkLst>
            <pc:docMk/>
            <pc:sldMk cId="2407368705" sldId="260"/>
            <ac:picMk id="17" creationId="{E6E919FB-0EA6-61A3-B42F-164DB129B6C9}"/>
          </ac:picMkLst>
        </pc:picChg>
      </pc:sldChg>
      <pc:sldChg chg="del">
        <pc:chgData name="旦 旦" userId="1534b9d3247ac08d" providerId="LiveId" clId="{9AD5C7B9-C207-4F1B-8030-C4D5F701D342}" dt="2024-02-13T02:21:11.649" v="1194" actId="2696"/>
        <pc:sldMkLst>
          <pc:docMk/>
          <pc:sldMk cId="2038158176" sldId="261"/>
        </pc:sldMkLst>
      </pc:sldChg>
      <pc:sldChg chg="del">
        <pc:chgData name="旦 旦" userId="1534b9d3247ac08d" providerId="LiveId" clId="{9AD5C7B9-C207-4F1B-8030-C4D5F701D342}" dt="2024-02-13T02:21:15.465" v="1195" actId="2696"/>
        <pc:sldMkLst>
          <pc:docMk/>
          <pc:sldMk cId="3649191428" sldId="262"/>
        </pc:sldMkLst>
      </pc:sldChg>
      <pc:sldChg chg="del">
        <pc:chgData name="旦 旦" userId="1534b9d3247ac08d" providerId="LiveId" clId="{9AD5C7B9-C207-4F1B-8030-C4D5F701D342}" dt="2024-02-13T04:19:21.654" v="2048" actId="2696"/>
        <pc:sldMkLst>
          <pc:docMk/>
          <pc:sldMk cId="1971075421" sldId="263"/>
        </pc:sldMkLst>
      </pc:sldChg>
      <pc:sldChg chg="mod ord modShow">
        <pc:chgData name="旦 旦" userId="1534b9d3247ac08d" providerId="LiveId" clId="{9AD5C7B9-C207-4F1B-8030-C4D5F701D342}" dt="2024-02-15T13:57:34.702" v="7423"/>
        <pc:sldMkLst>
          <pc:docMk/>
          <pc:sldMk cId="2519096850" sldId="265"/>
        </pc:sldMkLst>
      </pc:sldChg>
      <pc:sldChg chg="del">
        <pc:chgData name="旦 旦" userId="1534b9d3247ac08d" providerId="LiveId" clId="{9AD5C7B9-C207-4F1B-8030-C4D5F701D342}" dt="2024-02-13T02:21:30.407" v="1198" actId="2696"/>
        <pc:sldMkLst>
          <pc:docMk/>
          <pc:sldMk cId="3957577711" sldId="266"/>
        </pc:sldMkLst>
      </pc:sldChg>
      <pc:sldChg chg="del">
        <pc:chgData name="旦 旦" userId="1534b9d3247ac08d" providerId="LiveId" clId="{9AD5C7B9-C207-4F1B-8030-C4D5F701D342}" dt="2024-02-13T02:21:33.098" v="1199" actId="2696"/>
        <pc:sldMkLst>
          <pc:docMk/>
          <pc:sldMk cId="3759310979" sldId="267"/>
        </pc:sldMkLst>
      </pc:sldChg>
      <pc:sldChg chg="del">
        <pc:chgData name="旦 旦" userId="1534b9d3247ac08d" providerId="LiveId" clId="{9AD5C7B9-C207-4F1B-8030-C4D5F701D342}" dt="2024-02-13T02:21:27.704" v="1197" actId="2696"/>
        <pc:sldMkLst>
          <pc:docMk/>
          <pc:sldMk cId="655666930" sldId="268"/>
        </pc:sldMkLst>
      </pc:sldChg>
      <pc:sldChg chg="addSp delSp modSp del mod ord">
        <pc:chgData name="旦 旦" userId="1534b9d3247ac08d" providerId="LiveId" clId="{9AD5C7B9-C207-4F1B-8030-C4D5F701D342}" dt="2024-02-15T12:52:52.698" v="7328" actId="2696"/>
        <pc:sldMkLst>
          <pc:docMk/>
          <pc:sldMk cId="207778083" sldId="269"/>
        </pc:sldMkLst>
        <pc:spChg chg="add mod">
          <ac:chgData name="旦 旦" userId="1534b9d3247ac08d" providerId="LiveId" clId="{9AD5C7B9-C207-4F1B-8030-C4D5F701D342}" dt="2024-02-13T00:14:49.194" v="604"/>
          <ac:spMkLst>
            <pc:docMk/>
            <pc:sldMk cId="207778083" sldId="269"/>
            <ac:spMk id="2" creationId="{1E46C37D-EFA7-19ED-723A-FE9E005543D4}"/>
          </ac:spMkLst>
        </pc:spChg>
        <pc:spChg chg="mod">
          <ac:chgData name="旦 旦" userId="1534b9d3247ac08d" providerId="LiveId" clId="{9AD5C7B9-C207-4F1B-8030-C4D5F701D342}" dt="2024-02-15T07:04:24.706" v="6256" actId="2711"/>
          <ac:spMkLst>
            <pc:docMk/>
            <pc:sldMk cId="207778083" sldId="269"/>
            <ac:spMk id="3" creationId="{811CC69F-7CC6-6B09-0F4D-4B4E1C39CF4F}"/>
          </ac:spMkLst>
        </pc:spChg>
        <pc:spChg chg="del">
          <ac:chgData name="旦 旦" userId="1534b9d3247ac08d" providerId="LiveId" clId="{9AD5C7B9-C207-4F1B-8030-C4D5F701D342}" dt="2024-02-13T09:02:20.500" v="2660" actId="21"/>
          <ac:spMkLst>
            <pc:docMk/>
            <pc:sldMk cId="207778083" sldId="269"/>
            <ac:spMk id="6" creationId="{47DF7044-663B-1B27-3147-D2108080409C}"/>
          </ac:spMkLst>
        </pc:spChg>
        <pc:spChg chg="add mod">
          <ac:chgData name="旦 旦" userId="1534b9d3247ac08d" providerId="LiveId" clId="{9AD5C7B9-C207-4F1B-8030-C4D5F701D342}" dt="2024-02-13T10:39:32.575" v="2966" actId="20577"/>
          <ac:spMkLst>
            <pc:docMk/>
            <pc:sldMk cId="207778083" sldId="269"/>
            <ac:spMk id="7" creationId="{DDC03506-E993-E038-AA37-1104B133F527}"/>
          </ac:spMkLst>
        </pc:spChg>
        <pc:spChg chg="add mod">
          <ac:chgData name="旦 旦" userId="1534b9d3247ac08d" providerId="LiveId" clId="{9AD5C7B9-C207-4F1B-8030-C4D5F701D342}" dt="2024-02-13T10:39:51.397" v="3002" actId="20577"/>
          <ac:spMkLst>
            <pc:docMk/>
            <pc:sldMk cId="207778083" sldId="269"/>
            <ac:spMk id="8" creationId="{1B4967BF-84F8-2F13-8170-6A6CCEE6FE8B}"/>
          </ac:spMkLst>
        </pc:spChg>
        <pc:spChg chg="add mod">
          <ac:chgData name="旦 旦" userId="1534b9d3247ac08d" providerId="LiveId" clId="{9AD5C7B9-C207-4F1B-8030-C4D5F701D342}" dt="2024-02-13T10:40:07.818" v="3006" actId="20577"/>
          <ac:spMkLst>
            <pc:docMk/>
            <pc:sldMk cId="207778083" sldId="269"/>
            <ac:spMk id="9" creationId="{225C44D3-F410-C6A6-46CE-E60E1AFEA3F8}"/>
          </ac:spMkLst>
        </pc:spChg>
        <pc:spChg chg="add mod">
          <ac:chgData name="旦 旦" userId="1534b9d3247ac08d" providerId="LiveId" clId="{9AD5C7B9-C207-4F1B-8030-C4D5F701D342}" dt="2024-02-13T00:14:49.194" v="604"/>
          <ac:spMkLst>
            <pc:docMk/>
            <pc:sldMk cId="207778083" sldId="269"/>
            <ac:spMk id="10" creationId="{4D3A1A10-5C31-4D36-B6EB-B22162EBA633}"/>
          </ac:spMkLst>
        </pc:spChg>
        <pc:spChg chg="add mod">
          <ac:chgData name="旦 旦" userId="1534b9d3247ac08d" providerId="LiveId" clId="{9AD5C7B9-C207-4F1B-8030-C4D5F701D342}" dt="2024-02-13T00:14:49.194" v="604"/>
          <ac:spMkLst>
            <pc:docMk/>
            <pc:sldMk cId="207778083" sldId="269"/>
            <ac:spMk id="11" creationId="{689CCA83-B5DE-3935-9F88-7A1B3891E1AD}"/>
          </ac:spMkLst>
        </pc:spChg>
        <pc:spChg chg="add mod">
          <ac:chgData name="旦 旦" userId="1534b9d3247ac08d" providerId="LiveId" clId="{9AD5C7B9-C207-4F1B-8030-C4D5F701D342}" dt="2024-02-15T07:04:40.644" v="6263" actId="20577"/>
          <ac:spMkLst>
            <pc:docMk/>
            <pc:sldMk cId="207778083" sldId="269"/>
            <ac:spMk id="13" creationId="{5BC5254C-B23E-5B6A-DFA5-250A8BED8ACA}"/>
          </ac:spMkLst>
        </pc:spChg>
        <pc:spChg chg="add del mod">
          <ac:chgData name="旦 旦" userId="1534b9d3247ac08d" providerId="LiveId" clId="{9AD5C7B9-C207-4F1B-8030-C4D5F701D342}" dt="2024-02-15T05:09:23.808" v="5952" actId="478"/>
          <ac:spMkLst>
            <pc:docMk/>
            <pc:sldMk cId="207778083" sldId="269"/>
            <ac:spMk id="14" creationId="{F7DF7569-784C-153A-9694-72DD36D462D7}"/>
          </ac:spMkLst>
        </pc:spChg>
        <pc:spChg chg="add del mod">
          <ac:chgData name="旦 旦" userId="1534b9d3247ac08d" providerId="LiveId" clId="{9AD5C7B9-C207-4F1B-8030-C4D5F701D342}" dt="2024-02-15T05:09:27.012" v="5953" actId="21"/>
          <ac:spMkLst>
            <pc:docMk/>
            <pc:sldMk cId="207778083" sldId="269"/>
            <ac:spMk id="15" creationId="{63B575AC-9114-11A0-D1CF-DD54056E316D}"/>
          </ac:spMkLst>
        </pc:spChg>
        <pc:grpChg chg="add del mod">
          <ac:chgData name="旦 旦" userId="1534b9d3247ac08d" providerId="LiveId" clId="{9AD5C7B9-C207-4F1B-8030-C4D5F701D342}" dt="2024-02-13T10:41:51.721" v="3020" actId="21"/>
          <ac:grpSpMkLst>
            <pc:docMk/>
            <pc:sldMk cId="207778083" sldId="269"/>
            <ac:grpSpMk id="5" creationId="{246454EC-C273-16C1-C874-F9A2E6267D3E}"/>
          </ac:grpSpMkLst>
        </pc:grpChg>
        <pc:picChg chg="del">
          <ac:chgData name="旦 旦" userId="1534b9d3247ac08d" providerId="LiveId" clId="{9AD5C7B9-C207-4F1B-8030-C4D5F701D342}" dt="2024-02-12T23:35:37.333" v="511" actId="21"/>
          <ac:picMkLst>
            <pc:docMk/>
            <pc:sldMk cId="207778083" sldId="269"/>
            <ac:picMk id="4" creationId="{ED1017E4-0F13-F3B3-F408-C841A33C25CD}"/>
          </ac:picMkLst>
        </pc:picChg>
      </pc:sldChg>
      <pc:sldChg chg="del">
        <pc:chgData name="旦 旦" userId="1534b9d3247ac08d" providerId="LiveId" clId="{9AD5C7B9-C207-4F1B-8030-C4D5F701D342}" dt="2024-02-13T04:19:51.224" v="2069" actId="2696"/>
        <pc:sldMkLst>
          <pc:docMk/>
          <pc:sldMk cId="4112809687" sldId="270"/>
        </pc:sldMkLst>
      </pc:sldChg>
      <pc:sldChg chg="modSp del mod">
        <pc:chgData name="旦 旦" userId="1534b9d3247ac08d" providerId="LiveId" clId="{9AD5C7B9-C207-4F1B-8030-C4D5F701D342}" dt="2024-02-13T08:22:57.593" v="2659" actId="2696"/>
        <pc:sldMkLst>
          <pc:docMk/>
          <pc:sldMk cId="3039876297" sldId="271"/>
        </pc:sldMkLst>
        <pc:spChg chg="mod">
          <ac:chgData name="旦 旦" userId="1534b9d3247ac08d" providerId="LiveId" clId="{9AD5C7B9-C207-4F1B-8030-C4D5F701D342}" dt="2024-02-13T04:17:53.986" v="2047" actId="20577"/>
          <ac:spMkLst>
            <pc:docMk/>
            <pc:sldMk cId="3039876297" sldId="271"/>
            <ac:spMk id="2" creationId="{56D65F8B-1C4C-F807-C93F-750B5A5B438E}"/>
          </ac:spMkLst>
        </pc:spChg>
        <pc:spChg chg="mod">
          <ac:chgData name="旦 旦" userId="1534b9d3247ac08d" providerId="LiveId" clId="{9AD5C7B9-C207-4F1B-8030-C4D5F701D342}" dt="2024-02-13T04:15:43.477" v="1897" actId="20577"/>
          <ac:spMkLst>
            <pc:docMk/>
            <pc:sldMk cId="3039876297" sldId="271"/>
            <ac:spMk id="3" creationId="{811CC69F-7CC6-6B09-0F4D-4B4E1C39CF4F}"/>
          </ac:spMkLst>
        </pc:spChg>
      </pc:sldChg>
      <pc:sldChg chg="addSp delSp modSp add mod modAnim">
        <pc:chgData name="旦 旦" userId="1534b9d3247ac08d" providerId="LiveId" clId="{9AD5C7B9-C207-4F1B-8030-C4D5F701D342}" dt="2024-02-15T13:43:42.025" v="7351" actId="1076"/>
        <pc:sldMkLst>
          <pc:docMk/>
          <pc:sldMk cId="3206443264" sldId="272"/>
        </pc:sldMkLst>
        <pc:spChg chg="mod">
          <ac:chgData name="旦 旦" userId="1534b9d3247ac08d" providerId="LiveId" clId="{9AD5C7B9-C207-4F1B-8030-C4D5F701D342}" dt="2024-02-15T06:57:02.203" v="6180" actId="2711"/>
          <ac:spMkLst>
            <pc:docMk/>
            <pc:sldMk cId="3206443264" sldId="272"/>
            <ac:spMk id="3" creationId="{4F85B8D2-EC58-E474-9D22-B71261320E95}"/>
          </ac:spMkLst>
        </pc:spChg>
        <pc:spChg chg="del mod">
          <ac:chgData name="旦 旦" userId="1534b9d3247ac08d" providerId="LiveId" clId="{9AD5C7B9-C207-4F1B-8030-C4D5F701D342}" dt="2024-02-13T07:04:26.553" v="2249" actId="21"/>
          <ac:spMkLst>
            <pc:docMk/>
            <pc:sldMk cId="3206443264" sldId="272"/>
            <ac:spMk id="5" creationId="{BD04E6CF-29E4-27DF-FC2C-B9D99EE4D8D0}"/>
          </ac:spMkLst>
        </pc:spChg>
        <pc:spChg chg="add mod">
          <ac:chgData name="旦 旦" userId="1534b9d3247ac08d" providerId="LiveId" clId="{9AD5C7B9-C207-4F1B-8030-C4D5F701D342}" dt="2024-02-15T13:43:22.446" v="7347" actId="1076"/>
          <ac:spMkLst>
            <pc:docMk/>
            <pc:sldMk cId="3206443264" sldId="272"/>
            <ac:spMk id="8" creationId="{5E3626FB-8852-5657-0188-A900B12762E8}"/>
          </ac:spMkLst>
        </pc:spChg>
        <pc:spChg chg="mod">
          <ac:chgData name="旦 旦" userId="1534b9d3247ac08d" providerId="LiveId" clId="{9AD5C7B9-C207-4F1B-8030-C4D5F701D342}" dt="2024-02-15T13:43:42.025" v="7351" actId="1076"/>
          <ac:spMkLst>
            <pc:docMk/>
            <pc:sldMk cId="3206443264" sldId="272"/>
            <ac:spMk id="9" creationId="{883A32F7-E9CB-2037-CDD7-2C114BC946B8}"/>
          </ac:spMkLst>
        </pc:spChg>
        <pc:spChg chg="add mod">
          <ac:chgData name="旦 旦" userId="1534b9d3247ac08d" providerId="LiveId" clId="{9AD5C7B9-C207-4F1B-8030-C4D5F701D342}" dt="2024-02-15T06:54:02.186" v="6168" actId="255"/>
          <ac:spMkLst>
            <pc:docMk/>
            <pc:sldMk cId="3206443264" sldId="272"/>
            <ac:spMk id="10" creationId="{AF5D9118-1FCF-C91A-1169-02A4DD8B1C71}"/>
          </ac:spMkLst>
        </pc:spChg>
        <pc:spChg chg="add mod">
          <ac:chgData name="旦 旦" userId="1534b9d3247ac08d" providerId="LiveId" clId="{9AD5C7B9-C207-4F1B-8030-C4D5F701D342}" dt="2024-02-15T06:58:14.955" v="6190" actId="20577"/>
          <ac:spMkLst>
            <pc:docMk/>
            <pc:sldMk cId="3206443264" sldId="272"/>
            <ac:spMk id="29" creationId="{105E0C2C-BB6B-9174-3CF9-FBAFC4121DEC}"/>
          </ac:spMkLst>
        </pc:spChg>
        <pc:spChg chg="add mod">
          <ac:chgData name="旦 旦" userId="1534b9d3247ac08d" providerId="LiveId" clId="{9AD5C7B9-C207-4F1B-8030-C4D5F701D342}" dt="2024-02-15T06:54:06.421" v="6169" actId="255"/>
          <ac:spMkLst>
            <pc:docMk/>
            <pc:sldMk cId="3206443264" sldId="272"/>
            <ac:spMk id="31" creationId="{8F0931C5-FFAF-8FBF-8FBE-C3E0928F106D}"/>
          </ac:spMkLst>
        </pc:spChg>
        <pc:picChg chg="del">
          <ac:chgData name="旦 旦" userId="1534b9d3247ac08d" providerId="LiveId" clId="{9AD5C7B9-C207-4F1B-8030-C4D5F701D342}" dt="2024-02-12T23:55:34.857" v="569" actId="21"/>
          <ac:picMkLst>
            <pc:docMk/>
            <pc:sldMk cId="3206443264" sldId="272"/>
            <ac:picMk id="2" creationId="{5BCB0718-CE2B-555F-D288-543FC2C829D0}"/>
          </ac:picMkLst>
        </pc:picChg>
        <pc:picChg chg="add del mod">
          <ac:chgData name="旦 旦" userId="1534b9d3247ac08d" providerId="LiveId" clId="{9AD5C7B9-C207-4F1B-8030-C4D5F701D342}" dt="2024-02-12T23:57:49.987" v="575" actId="21"/>
          <ac:picMkLst>
            <pc:docMk/>
            <pc:sldMk cId="3206443264" sldId="272"/>
            <ac:picMk id="4" creationId="{58AED0A6-5783-8A93-6265-770533C7BDC2}"/>
          </ac:picMkLst>
        </pc:picChg>
        <pc:picChg chg="add mod">
          <ac:chgData name="旦 旦" userId="1534b9d3247ac08d" providerId="LiveId" clId="{9AD5C7B9-C207-4F1B-8030-C4D5F701D342}" dt="2024-02-14T09:24:45.929" v="4793" actId="1037"/>
          <ac:picMkLst>
            <pc:docMk/>
            <pc:sldMk cId="3206443264" sldId="272"/>
            <ac:picMk id="6" creationId="{0BF15A2A-33B8-9F8D-9FA7-CC66DAD30358}"/>
          </ac:picMkLst>
        </pc:picChg>
        <pc:picChg chg="add del mod">
          <ac:chgData name="旦 旦" userId="1534b9d3247ac08d" providerId="LiveId" clId="{9AD5C7B9-C207-4F1B-8030-C4D5F701D342}" dt="2024-02-13T07:03:39.984" v="2244" actId="21"/>
          <ac:picMkLst>
            <pc:docMk/>
            <pc:sldMk cId="3206443264" sldId="272"/>
            <ac:picMk id="7" creationId="{0CAE1D40-7A97-9372-1DC7-69897DB3624B}"/>
          </ac:picMkLst>
        </pc:picChg>
        <pc:cxnChg chg="add mod">
          <ac:chgData name="旦 旦" userId="1534b9d3247ac08d" providerId="LiveId" clId="{9AD5C7B9-C207-4F1B-8030-C4D5F701D342}" dt="2024-02-15T06:52:23.977" v="6154" actId="208"/>
          <ac:cxnSpMkLst>
            <pc:docMk/>
            <pc:sldMk cId="3206443264" sldId="272"/>
            <ac:cxnSpMk id="12" creationId="{F9095052-27D4-F725-B967-45988D74DB33}"/>
          </ac:cxnSpMkLst>
        </pc:cxnChg>
        <pc:cxnChg chg="add mod">
          <ac:chgData name="旦 旦" userId="1534b9d3247ac08d" providerId="LiveId" clId="{9AD5C7B9-C207-4F1B-8030-C4D5F701D342}" dt="2024-02-15T06:52:48.854" v="6158" actId="14100"/>
          <ac:cxnSpMkLst>
            <pc:docMk/>
            <pc:sldMk cId="3206443264" sldId="272"/>
            <ac:cxnSpMk id="13" creationId="{8682702B-D4AF-E71E-E27A-85977311056C}"/>
          </ac:cxnSpMkLst>
        </pc:cxnChg>
        <pc:cxnChg chg="add mod">
          <ac:chgData name="旦 旦" userId="1534b9d3247ac08d" providerId="LiveId" clId="{9AD5C7B9-C207-4F1B-8030-C4D5F701D342}" dt="2024-02-15T06:52:06.468" v="6151" actId="208"/>
          <ac:cxnSpMkLst>
            <pc:docMk/>
            <pc:sldMk cId="3206443264" sldId="272"/>
            <ac:cxnSpMk id="15" creationId="{DB8266E1-DF00-7D86-3D61-9622CE99AAC0}"/>
          </ac:cxnSpMkLst>
        </pc:cxnChg>
        <pc:cxnChg chg="add mod">
          <ac:chgData name="旦 旦" userId="1534b9d3247ac08d" providerId="LiveId" clId="{9AD5C7B9-C207-4F1B-8030-C4D5F701D342}" dt="2024-02-15T06:52:18.892" v="6153" actId="208"/>
          <ac:cxnSpMkLst>
            <pc:docMk/>
            <pc:sldMk cId="3206443264" sldId="272"/>
            <ac:cxnSpMk id="19" creationId="{76DF9FB8-CB65-4783-735F-C9E469A9F87F}"/>
          </ac:cxnSpMkLst>
        </pc:cxnChg>
      </pc:sldChg>
      <pc:sldChg chg="modSp add del mod">
        <pc:chgData name="旦 旦" userId="1534b9d3247ac08d" providerId="LiveId" clId="{9AD5C7B9-C207-4F1B-8030-C4D5F701D342}" dt="2024-02-13T02:31:31.205" v="1279" actId="2696"/>
        <pc:sldMkLst>
          <pc:docMk/>
          <pc:sldMk cId="220777410" sldId="273"/>
        </pc:sldMkLst>
        <pc:spChg chg="mod">
          <ac:chgData name="旦 旦" userId="1534b9d3247ac08d" providerId="LiveId" clId="{9AD5C7B9-C207-4F1B-8030-C4D5F701D342}" dt="2024-02-13T02:23:26.794" v="1201" actId="20577"/>
          <ac:spMkLst>
            <pc:docMk/>
            <pc:sldMk cId="220777410" sldId="273"/>
            <ac:spMk id="3" creationId="{9F114E7E-95E7-6477-345B-DD476EAC298B}"/>
          </ac:spMkLst>
        </pc:spChg>
      </pc:sldChg>
      <pc:sldChg chg="modSp add del mod">
        <pc:chgData name="旦 旦" userId="1534b9d3247ac08d" providerId="LiveId" clId="{9AD5C7B9-C207-4F1B-8030-C4D5F701D342}" dt="2024-02-13T02:31:34.679" v="1280" actId="2696"/>
        <pc:sldMkLst>
          <pc:docMk/>
          <pc:sldMk cId="101380212" sldId="274"/>
        </pc:sldMkLst>
        <pc:spChg chg="mod">
          <ac:chgData name="旦 旦" userId="1534b9d3247ac08d" providerId="LiveId" clId="{9AD5C7B9-C207-4F1B-8030-C4D5F701D342}" dt="2024-02-13T02:23:34.199" v="1205" actId="20577"/>
          <ac:spMkLst>
            <pc:docMk/>
            <pc:sldMk cId="101380212" sldId="274"/>
            <ac:spMk id="3" creationId="{04CB20F0-FBB5-716D-A77B-67C17A6E7F74}"/>
          </ac:spMkLst>
        </pc:spChg>
      </pc:sldChg>
      <pc:sldChg chg="modSp add del mod">
        <pc:chgData name="旦 旦" userId="1534b9d3247ac08d" providerId="LiveId" clId="{9AD5C7B9-C207-4F1B-8030-C4D5F701D342}" dt="2024-02-13T02:31:39.290" v="1281" actId="2696"/>
        <pc:sldMkLst>
          <pc:docMk/>
          <pc:sldMk cId="2460461768" sldId="275"/>
        </pc:sldMkLst>
        <pc:spChg chg="mod">
          <ac:chgData name="旦 旦" userId="1534b9d3247ac08d" providerId="LiveId" clId="{9AD5C7B9-C207-4F1B-8030-C4D5F701D342}" dt="2024-02-13T02:23:40.158" v="1211" actId="20577"/>
          <ac:spMkLst>
            <pc:docMk/>
            <pc:sldMk cId="2460461768" sldId="275"/>
            <ac:spMk id="3" creationId="{16D8BAF7-7EB2-E803-FFCE-7344D8AFD7AE}"/>
          </ac:spMkLst>
        </pc:spChg>
      </pc:sldChg>
      <pc:sldChg chg="addSp delSp modSp add mod ord">
        <pc:chgData name="旦 旦" userId="1534b9d3247ac08d" providerId="LiveId" clId="{9AD5C7B9-C207-4F1B-8030-C4D5F701D342}" dt="2024-02-15T13:52:06.176" v="7390" actId="1076"/>
        <pc:sldMkLst>
          <pc:docMk/>
          <pc:sldMk cId="125716693" sldId="276"/>
        </pc:sldMkLst>
        <pc:spChg chg="mod">
          <ac:chgData name="旦 旦" userId="1534b9d3247ac08d" providerId="LiveId" clId="{9AD5C7B9-C207-4F1B-8030-C4D5F701D342}" dt="2024-02-15T07:06:19.119" v="6275" actId="2711"/>
          <ac:spMkLst>
            <pc:docMk/>
            <pc:sldMk cId="125716693" sldId="276"/>
            <ac:spMk id="3" creationId="{0A5D10A3-85DC-EC4D-5C0E-18BD4753EE2C}"/>
          </ac:spMkLst>
        </pc:spChg>
        <pc:spChg chg="add mod">
          <ac:chgData name="旦 旦" userId="1534b9d3247ac08d" providerId="LiveId" clId="{9AD5C7B9-C207-4F1B-8030-C4D5F701D342}" dt="2024-02-15T09:12:12.820" v="6805" actId="1076"/>
          <ac:spMkLst>
            <pc:docMk/>
            <pc:sldMk cId="125716693" sldId="276"/>
            <ac:spMk id="5" creationId="{D3CC18CF-B8C0-1F77-F770-6F4581BA8FE5}"/>
          </ac:spMkLst>
        </pc:spChg>
        <pc:spChg chg="mod">
          <ac:chgData name="旦 旦" userId="1534b9d3247ac08d" providerId="LiveId" clId="{9AD5C7B9-C207-4F1B-8030-C4D5F701D342}" dt="2024-02-15T09:11:56.206" v="6802" actId="1076"/>
          <ac:spMkLst>
            <pc:docMk/>
            <pc:sldMk cId="125716693" sldId="276"/>
            <ac:spMk id="8" creationId="{3D47A820-384D-ACB5-70CE-D51EA0D7DF07}"/>
          </ac:spMkLst>
        </pc:spChg>
        <pc:spChg chg="mod">
          <ac:chgData name="旦 旦" userId="1534b9d3247ac08d" providerId="LiveId" clId="{9AD5C7B9-C207-4F1B-8030-C4D5F701D342}" dt="2024-02-15T08:05:04.984" v="6781" actId="1076"/>
          <ac:spMkLst>
            <pc:docMk/>
            <pc:sldMk cId="125716693" sldId="276"/>
            <ac:spMk id="9" creationId="{C6C50720-3E4F-9DF4-A6EC-98641444EDFF}"/>
          </ac:spMkLst>
        </pc:spChg>
        <pc:spChg chg="mod">
          <ac:chgData name="旦 旦" userId="1534b9d3247ac08d" providerId="LiveId" clId="{9AD5C7B9-C207-4F1B-8030-C4D5F701D342}" dt="2024-02-15T08:05:19.717" v="6784" actId="1076"/>
          <ac:spMkLst>
            <pc:docMk/>
            <pc:sldMk cId="125716693" sldId="276"/>
            <ac:spMk id="10" creationId="{B686A06F-3DF3-62C9-B6A3-4315ED6FD480}"/>
          </ac:spMkLst>
        </pc:spChg>
        <pc:spChg chg="mod">
          <ac:chgData name="旦 旦" userId="1534b9d3247ac08d" providerId="LiveId" clId="{9AD5C7B9-C207-4F1B-8030-C4D5F701D342}" dt="2024-02-13T03:07:26.291" v="1362" actId="20577"/>
          <ac:spMkLst>
            <pc:docMk/>
            <pc:sldMk cId="125716693" sldId="276"/>
            <ac:spMk id="11" creationId="{6DD2190E-F796-E688-95E1-F1D7E6C85A68}"/>
          </ac:spMkLst>
        </pc:spChg>
        <pc:spChg chg="del mod">
          <ac:chgData name="旦 旦" userId="1534b9d3247ac08d" providerId="LiveId" clId="{9AD5C7B9-C207-4F1B-8030-C4D5F701D342}" dt="2024-02-13T03:08:51.325" v="1374" actId="21"/>
          <ac:spMkLst>
            <pc:docMk/>
            <pc:sldMk cId="125716693" sldId="276"/>
            <ac:spMk id="12" creationId="{01892F57-4310-F2E6-8CD9-9CF8F6CCDC1F}"/>
          </ac:spMkLst>
        </pc:spChg>
        <pc:spChg chg="add mod">
          <ac:chgData name="旦 旦" userId="1534b9d3247ac08d" providerId="LiveId" clId="{9AD5C7B9-C207-4F1B-8030-C4D5F701D342}" dt="2024-02-15T09:11:51.360" v="6801" actId="1076"/>
          <ac:spMkLst>
            <pc:docMk/>
            <pc:sldMk cId="125716693" sldId="276"/>
            <ac:spMk id="12" creationId="{D995267B-AC11-B44B-CEAD-0E1D5636E628}"/>
          </ac:spMkLst>
        </pc:spChg>
        <pc:spChg chg="mod">
          <ac:chgData name="旦 旦" userId="1534b9d3247ac08d" providerId="LiveId" clId="{9AD5C7B9-C207-4F1B-8030-C4D5F701D342}" dt="2024-02-15T07:07:01.995" v="6281" actId="2711"/>
          <ac:spMkLst>
            <pc:docMk/>
            <pc:sldMk cId="125716693" sldId="276"/>
            <ac:spMk id="13" creationId="{881733C9-5980-CA07-E4FF-BE09EDA7D25A}"/>
          </ac:spMkLst>
        </pc:spChg>
        <pc:spChg chg="add mod">
          <ac:chgData name="旦 旦" userId="1534b9d3247ac08d" providerId="LiveId" clId="{9AD5C7B9-C207-4F1B-8030-C4D5F701D342}" dt="2024-02-15T09:13:34.922" v="6812" actId="20577"/>
          <ac:spMkLst>
            <pc:docMk/>
            <pc:sldMk cId="125716693" sldId="276"/>
            <ac:spMk id="15" creationId="{AE853BEA-4407-ED5F-E8A0-393EC67BA5C3}"/>
          </ac:spMkLst>
        </pc:spChg>
        <pc:spChg chg="mod">
          <ac:chgData name="旦 旦" userId="1534b9d3247ac08d" providerId="LiveId" clId="{9AD5C7B9-C207-4F1B-8030-C4D5F701D342}" dt="2024-02-15T13:52:06.176" v="7390" actId="1076"/>
          <ac:spMkLst>
            <pc:docMk/>
            <pc:sldMk cId="125716693" sldId="276"/>
            <ac:spMk id="17" creationId="{3D8AAA48-0E19-49FD-D6DE-D574F8AEBDE9}"/>
          </ac:spMkLst>
        </pc:spChg>
        <pc:picChg chg="del">
          <ac:chgData name="旦 旦" userId="1534b9d3247ac08d" providerId="LiveId" clId="{9AD5C7B9-C207-4F1B-8030-C4D5F701D342}" dt="2024-02-13T11:02:01.370" v="3742" actId="21"/>
          <ac:picMkLst>
            <pc:docMk/>
            <pc:sldMk cId="125716693" sldId="276"/>
            <ac:picMk id="2" creationId="{E285BE14-0DC6-6ED0-E4E0-55DB7B0FCFDD}"/>
          </ac:picMkLst>
        </pc:picChg>
        <pc:picChg chg="add mod modCrop">
          <ac:chgData name="旦 旦" userId="1534b9d3247ac08d" providerId="LiveId" clId="{9AD5C7B9-C207-4F1B-8030-C4D5F701D342}" dt="2024-02-15T09:12:05.375" v="6804" actId="1076"/>
          <ac:picMkLst>
            <pc:docMk/>
            <pc:sldMk cId="125716693" sldId="276"/>
            <ac:picMk id="4" creationId="{F8D06FB1-D47D-B1F5-08B7-5CF3269D0355}"/>
          </ac:picMkLst>
        </pc:picChg>
        <pc:picChg chg="del mod">
          <ac:chgData name="旦 旦" userId="1534b9d3247ac08d" providerId="LiveId" clId="{9AD5C7B9-C207-4F1B-8030-C4D5F701D342}" dt="2024-02-13T11:01:16.716" v="3735" actId="21"/>
          <ac:picMkLst>
            <pc:docMk/>
            <pc:sldMk cId="125716693" sldId="276"/>
            <ac:picMk id="5" creationId="{63A49CC1-3961-CE02-8BC6-62FFE628CD05}"/>
          </ac:picMkLst>
        </pc:picChg>
        <pc:picChg chg="add mod modCrop">
          <ac:chgData name="旦 旦" userId="1534b9d3247ac08d" providerId="LiveId" clId="{9AD5C7B9-C207-4F1B-8030-C4D5F701D342}" dt="2024-02-15T08:04:43.420" v="6777" actId="1076"/>
          <ac:picMkLst>
            <pc:docMk/>
            <pc:sldMk cId="125716693" sldId="276"/>
            <ac:picMk id="6" creationId="{F873446A-3005-55DF-E39B-A4BF1AC26FEE}"/>
          </ac:picMkLst>
        </pc:picChg>
        <pc:picChg chg="del">
          <ac:chgData name="旦 旦" userId="1534b9d3247ac08d" providerId="LiveId" clId="{9AD5C7B9-C207-4F1B-8030-C4D5F701D342}" dt="2024-02-13T11:02:05.931" v="3744" actId="21"/>
          <ac:picMkLst>
            <pc:docMk/>
            <pc:sldMk cId="125716693" sldId="276"/>
            <ac:picMk id="7" creationId="{E91DF42F-25C9-C260-6D3B-7EC7950CF955}"/>
          </ac:picMkLst>
        </pc:picChg>
        <pc:picChg chg="add del mod modCrop">
          <ac:chgData name="旦 旦" userId="1534b9d3247ac08d" providerId="LiveId" clId="{9AD5C7B9-C207-4F1B-8030-C4D5F701D342}" dt="2024-02-13T11:27:45.425" v="4055" actId="21"/>
          <ac:picMkLst>
            <pc:docMk/>
            <pc:sldMk cId="125716693" sldId="276"/>
            <ac:picMk id="14" creationId="{106056E0-93BC-811E-2D01-D83D45F4A11B}"/>
          </ac:picMkLst>
        </pc:picChg>
        <pc:picChg chg="add del mod modCrop">
          <ac:chgData name="旦 旦" userId="1534b9d3247ac08d" providerId="LiveId" clId="{9AD5C7B9-C207-4F1B-8030-C4D5F701D342}" dt="2024-02-13T11:27:43.399" v="4054" actId="21"/>
          <ac:picMkLst>
            <pc:docMk/>
            <pc:sldMk cId="125716693" sldId="276"/>
            <ac:picMk id="15" creationId="{31FFD929-B856-ED89-70F4-6F610D200B50}"/>
          </ac:picMkLst>
        </pc:picChg>
        <pc:picChg chg="add mod modCrop">
          <ac:chgData name="旦 旦" userId="1534b9d3247ac08d" providerId="LiveId" clId="{9AD5C7B9-C207-4F1B-8030-C4D5F701D342}" dt="2024-02-15T08:04:57.935" v="6780" actId="1076"/>
          <ac:picMkLst>
            <pc:docMk/>
            <pc:sldMk cId="125716693" sldId="276"/>
            <ac:picMk id="16" creationId="{1C55C711-D829-D564-D217-5969FFD935DC}"/>
          </ac:picMkLst>
        </pc:picChg>
        <pc:picChg chg="add del mod modCrop">
          <ac:chgData name="旦 旦" userId="1534b9d3247ac08d" providerId="LiveId" clId="{9AD5C7B9-C207-4F1B-8030-C4D5F701D342}" dt="2024-02-13T11:27:47.517" v="4056" actId="21"/>
          <ac:picMkLst>
            <pc:docMk/>
            <pc:sldMk cId="125716693" sldId="276"/>
            <ac:picMk id="17" creationId="{4F738F54-B181-5D9C-715C-4B291E738B5C}"/>
          </ac:picMkLst>
        </pc:picChg>
      </pc:sldChg>
      <pc:sldChg chg="addSp delSp modSp add mod">
        <pc:chgData name="旦 旦" userId="1534b9d3247ac08d" providerId="LiveId" clId="{9AD5C7B9-C207-4F1B-8030-C4D5F701D342}" dt="2024-02-15T13:54:29.025" v="7414" actId="1076"/>
        <pc:sldMkLst>
          <pc:docMk/>
          <pc:sldMk cId="600426082" sldId="277"/>
        </pc:sldMkLst>
        <pc:spChg chg="mod">
          <ac:chgData name="旦 旦" userId="1534b9d3247ac08d" providerId="LiveId" clId="{9AD5C7B9-C207-4F1B-8030-C4D5F701D342}" dt="2024-02-15T13:54:29.025" v="7414" actId="1076"/>
          <ac:spMkLst>
            <pc:docMk/>
            <pc:sldMk cId="600426082" sldId="277"/>
            <ac:spMk id="2" creationId="{53C42C5A-FC45-EA0B-B330-4991D6E16863}"/>
          </ac:spMkLst>
        </pc:spChg>
        <pc:spChg chg="mod">
          <ac:chgData name="旦 旦" userId="1534b9d3247ac08d" providerId="LiveId" clId="{9AD5C7B9-C207-4F1B-8030-C4D5F701D342}" dt="2024-02-15T07:17:09.297" v="6455" actId="2711"/>
          <ac:spMkLst>
            <pc:docMk/>
            <pc:sldMk cId="600426082" sldId="277"/>
            <ac:spMk id="3" creationId="{672F6732-D54B-67EF-4E42-3A8B50CFF9E1}"/>
          </ac:spMkLst>
        </pc:spChg>
        <pc:spChg chg="mod">
          <ac:chgData name="旦 旦" userId="1534b9d3247ac08d" providerId="LiveId" clId="{9AD5C7B9-C207-4F1B-8030-C4D5F701D342}" dt="2024-02-15T07:18:39.711" v="6487" actId="1076"/>
          <ac:spMkLst>
            <pc:docMk/>
            <pc:sldMk cId="600426082" sldId="277"/>
            <ac:spMk id="8" creationId="{E0963C83-5210-664D-BFA5-C2D7A77CB4D8}"/>
          </ac:spMkLst>
        </pc:spChg>
        <pc:spChg chg="mod">
          <ac:chgData name="旦 旦" userId="1534b9d3247ac08d" providerId="LiveId" clId="{9AD5C7B9-C207-4F1B-8030-C4D5F701D342}" dt="2024-02-15T07:17:20.513" v="6457" actId="2711"/>
          <ac:spMkLst>
            <pc:docMk/>
            <pc:sldMk cId="600426082" sldId="277"/>
            <ac:spMk id="9" creationId="{246E906A-22C2-30DD-CD9A-40D22E6CB099}"/>
          </ac:spMkLst>
        </pc:spChg>
        <pc:spChg chg="mod">
          <ac:chgData name="旦 旦" userId="1534b9d3247ac08d" providerId="LiveId" clId="{9AD5C7B9-C207-4F1B-8030-C4D5F701D342}" dt="2024-02-15T07:17:27.654" v="6458" actId="2711"/>
          <ac:spMkLst>
            <pc:docMk/>
            <pc:sldMk cId="600426082" sldId="277"/>
            <ac:spMk id="10" creationId="{DEF5376B-21D5-03C3-5A14-B069B3676FB0}"/>
          </ac:spMkLst>
        </pc:spChg>
        <pc:spChg chg="mod">
          <ac:chgData name="旦 旦" userId="1534b9d3247ac08d" providerId="LiveId" clId="{9AD5C7B9-C207-4F1B-8030-C4D5F701D342}" dt="2024-02-15T07:19:15.587" v="6493" actId="1076"/>
          <ac:spMkLst>
            <pc:docMk/>
            <pc:sldMk cId="600426082" sldId="277"/>
            <ac:spMk id="11" creationId="{038A0324-8C47-02A3-88E0-97CDFBBCCA29}"/>
          </ac:spMkLst>
        </pc:spChg>
        <pc:spChg chg="mod">
          <ac:chgData name="旦 旦" userId="1534b9d3247ac08d" providerId="LiveId" clId="{9AD5C7B9-C207-4F1B-8030-C4D5F701D342}" dt="2024-02-15T07:19:09.237" v="6492" actId="1076"/>
          <ac:spMkLst>
            <pc:docMk/>
            <pc:sldMk cId="600426082" sldId="277"/>
            <ac:spMk id="12" creationId="{1D6FC9CB-1DC4-2F48-9A46-E6C73E430C9A}"/>
          </ac:spMkLst>
        </pc:spChg>
        <pc:spChg chg="mod">
          <ac:chgData name="旦 旦" userId="1534b9d3247ac08d" providerId="LiveId" clId="{9AD5C7B9-C207-4F1B-8030-C4D5F701D342}" dt="2024-02-15T07:18:37.106" v="6486" actId="1076"/>
          <ac:spMkLst>
            <pc:docMk/>
            <pc:sldMk cId="600426082" sldId="277"/>
            <ac:spMk id="13" creationId="{726196A6-3708-0C1F-8E0B-0931C9F5A9BB}"/>
          </ac:spMkLst>
        </pc:spChg>
        <pc:spChg chg="add mod">
          <ac:chgData name="旦 旦" userId="1534b9d3247ac08d" providerId="LiveId" clId="{9AD5C7B9-C207-4F1B-8030-C4D5F701D342}" dt="2024-02-15T07:18:19.372" v="6481" actId="2711"/>
          <ac:spMkLst>
            <pc:docMk/>
            <pc:sldMk cId="600426082" sldId="277"/>
            <ac:spMk id="20" creationId="{9350FCAD-EF28-DBA1-1676-56E3035EAF20}"/>
          </ac:spMkLst>
        </pc:spChg>
        <pc:picChg chg="del">
          <ac:chgData name="旦 旦" userId="1534b9d3247ac08d" providerId="LiveId" clId="{9AD5C7B9-C207-4F1B-8030-C4D5F701D342}" dt="2024-02-13T11:17:34.668" v="3973" actId="21"/>
          <ac:picMkLst>
            <pc:docMk/>
            <pc:sldMk cId="600426082" sldId="277"/>
            <ac:picMk id="2" creationId="{0C9C40EB-B5A8-940C-7E5C-3E185E3E9AA7}"/>
          </ac:picMkLst>
        </pc:picChg>
        <pc:picChg chg="add del mod modCrop">
          <ac:chgData name="旦 旦" userId="1534b9d3247ac08d" providerId="LiveId" clId="{9AD5C7B9-C207-4F1B-8030-C4D5F701D342}" dt="2024-02-13T11:28:17.303" v="4068" actId="21"/>
          <ac:picMkLst>
            <pc:docMk/>
            <pc:sldMk cId="600426082" sldId="277"/>
            <ac:picMk id="4" creationId="{3F9231FB-791D-B737-3185-60433EFC66B2}"/>
          </ac:picMkLst>
        </pc:picChg>
        <pc:picChg chg="del">
          <ac:chgData name="旦 旦" userId="1534b9d3247ac08d" providerId="LiveId" clId="{9AD5C7B9-C207-4F1B-8030-C4D5F701D342}" dt="2024-02-13T11:17:41.269" v="3977" actId="21"/>
          <ac:picMkLst>
            <pc:docMk/>
            <pc:sldMk cId="600426082" sldId="277"/>
            <ac:picMk id="5" creationId="{474E5430-8EB6-5905-CFD3-9D862416AA5E}"/>
          </ac:picMkLst>
        </pc:picChg>
        <pc:picChg chg="add del mod modCrop">
          <ac:chgData name="旦 旦" userId="1534b9d3247ac08d" providerId="LiveId" clId="{9AD5C7B9-C207-4F1B-8030-C4D5F701D342}" dt="2024-02-13T11:28:12.707" v="4066" actId="21"/>
          <ac:picMkLst>
            <pc:docMk/>
            <pc:sldMk cId="600426082" sldId="277"/>
            <ac:picMk id="6" creationId="{8AC575BF-7BEF-362E-6736-C35A3B0C3731}"/>
          </ac:picMkLst>
        </pc:picChg>
        <pc:picChg chg="del">
          <ac:chgData name="旦 旦" userId="1534b9d3247ac08d" providerId="LiveId" clId="{9AD5C7B9-C207-4F1B-8030-C4D5F701D342}" dt="2024-02-13T11:17:38.487" v="3975" actId="21"/>
          <ac:picMkLst>
            <pc:docMk/>
            <pc:sldMk cId="600426082" sldId="277"/>
            <ac:picMk id="7" creationId="{ED42839A-8A34-08F7-5C60-2DA6DB224EFD}"/>
          </ac:picMkLst>
        </pc:picChg>
        <pc:picChg chg="add mod modCrop">
          <ac:chgData name="旦 旦" userId="1534b9d3247ac08d" providerId="LiveId" clId="{9AD5C7B9-C207-4F1B-8030-C4D5F701D342}" dt="2024-02-15T07:18:43.899" v="6488" actId="1076"/>
          <ac:picMkLst>
            <pc:docMk/>
            <pc:sldMk cId="600426082" sldId="277"/>
            <ac:picMk id="14" creationId="{E1DCF6B5-CD36-F9AE-041D-ED088FE7C7D9}"/>
          </ac:picMkLst>
        </pc:picChg>
        <pc:picChg chg="add mod modCrop">
          <ac:chgData name="旦 旦" userId="1534b9d3247ac08d" providerId="LiveId" clId="{9AD5C7B9-C207-4F1B-8030-C4D5F701D342}" dt="2024-02-15T07:18:33.964" v="6485" actId="1076"/>
          <ac:picMkLst>
            <pc:docMk/>
            <pc:sldMk cId="600426082" sldId="277"/>
            <ac:picMk id="15" creationId="{5F8D43DE-6426-3613-F1B4-DDFE451173F2}"/>
          </ac:picMkLst>
        </pc:picChg>
        <pc:picChg chg="add del mod modCrop">
          <ac:chgData name="旦 旦" userId="1534b9d3247ac08d" providerId="LiveId" clId="{9AD5C7B9-C207-4F1B-8030-C4D5F701D342}" dt="2024-02-13T11:28:14.796" v="4067" actId="21"/>
          <ac:picMkLst>
            <pc:docMk/>
            <pc:sldMk cId="600426082" sldId="277"/>
            <ac:picMk id="16" creationId="{713A202E-A391-5029-1243-381706D11C84}"/>
          </ac:picMkLst>
        </pc:picChg>
        <pc:picChg chg="add del mod">
          <ac:chgData name="旦 旦" userId="1534b9d3247ac08d" providerId="LiveId" clId="{9AD5C7B9-C207-4F1B-8030-C4D5F701D342}" dt="2024-02-13T11:17:52.970" v="3982" actId="21"/>
          <ac:picMkLst>
            <pc:docMk/>
            <pc:sldMk cId="600426082" sldId="277"/>
            <ac:picMk id="17" creationId="{293A4181-5322-C8D6-84E9-5C270571782D}"/>
          </ac:picMkLst>
        </pc:picChg>
        <pc:picChg chg="add mod modCrop">
          <ac:chgData name="旦 旦" userId="1534b9d3247ac08d" providerId="LiveId" clId="{9AD5C7B9-C207-4F1B-8030-C4D5F701D342}" dt="2024-02-15T07:18:55.498" v="6490" actId="1076"/>
          <ac:picMkLst>
            <pc:docMk/>
            <pc:sldMk cId="600426082" sldId="277"/>
            <ac:picMk id="18" creationId="{809C5B52-D6D4-FD00-3309-1D1C46390A74}"/>
          </ac:picMkLst>
        </pc:picChg>
      </pc:sldChg>
      <pc:sldChg chg="addSp delSp modSp add mod">
        <pc:chgData name="旦 旦" userId="1534b9d3247ac08d" providerId="LiveId" clId="{9AD5C7B9-C207-4F1B-8030-C4D5F701D342}" dt="2024-02-15T13:53:08.302" v="7402" actId="1076"/>
        <pc:sldMkLst>
          <pc:docMk/>
          <pc:sldMk cId="673251996" sldId="278"/>
        </pc:sldMkLst>
        <pc:spChg chg="mod">
          <ac:chgData name="旦 旦" userId="1534b9d3247ac08d" providerId="LiveId" clId="{9AD5C7B9-C207-4F1B-8030-C4D5F701D342}" dt="2024-02-15T13:53:08.302" v="7402" actId="1076"/>
          <ac:spMkLst>
            <pc:docMk/>
            <pc:sldMk cId="673251996" sldId="278"/>
            <ac:spMk id="2" creationId="{A386A388-9389-C56C-9A66-E484130AC401}"/>
          </ac:spMkLst>
        </pc:spChg>
        <pc:spChg chg="mod">
          <ac:chgData name="旦 旦" userId="1534b9d3247ac08d" providerId="LiveId" clId="{9AD5C7B9-C207-4F1B-8030-C4D5F701D342}" dt="2024-02-15T07:14:22.615" v="6391" actId="2711"/>
          <ac:spMkLst>
            <pc:docMk/>
            <pc:sldMk cId="673251996" sldId="278"/>
            <ac:spMk id="3" creationId="{D2E12E2B-C6DD-F291-267F-A8ECD12B9E1C}"/>
          </ac:spMkLst>
        </pc:spChg>
        <pc:spChg chg="mod">
          <ac:chgData name="旦 旦" userId="1534b9d3247ac08d" providerId="LiveId" clId="{9AD5C7B9-C207-4F1B-8030-C4D5F701D342}" dt="2024-02-15T07:14:29.024" v="6392" actId="2711"/>
          <ac:spMkLst>
            <pc:docMk/>
            <pc:sldMk cId="673251996" sldId="278"/>
            <ac:spMk id="8" creationId="{9BE544E2-0AC0-5711-F427-4D1A05E43BD4}"/>
          </ac:spMkLst>
        </pc:spChg>
        <pc:spChg chg="mod">
          <ac:chgData name="旦 旦" userId="1534b9d3247ac08d" providerId="LiveId" clId="{9AD5C7B9-C207-4F1B-8030-C4D5F701D342}" dt="2024-02-15T07:14:47.257" v="6397" actId="14100"/>
          <ac:spMkLst>
            <pc:docMk/>
            <pc:sldMk cId="673251996" sldId="278"/>
            <ac:spMk id="9" creationId="{2140366B-25F9-75D4-B5E7-EFE0159D1BA9}"/>
          </ac:spMkLst>
        </pc:spChg>
        <pc:spChg chg="mod">
          <ac:chgData name="旦 旦" userId="1534b9d3247ac08d" providerId="LiveId" clId="{9AD5C7B9-C207-4F1B-8030-C4D5F701D342}" dt="2024-02-15T07:14:45.014" v="6396" actId="14100"/>
          <ac:spMkLst>
            <pc:docMk/>
            <pc:sldMk cId="673251996" sldId="278"/>
            <ac:spMk id="10" creationId="{27CF4B4B-4FA9-5A3A-8907-F5B5D72CACAA}"/>
          </ac:spMkLst>
        </pc:spChg>
        <pc:spChg chg="mod">
          <ac:chgData name="旦 旦" userId="1534b9d3247ac08d" providerId="LiveId" clId="{9AD5C7B9-C207-4F1B-8030-C4D5F701D342}" dt="2024-02-15T07:16:40.899" v="6454" actId="1076"/>
          <ac:spMkLst>
            <pc:docMk/>
            <pc:sldMk cId="673251996" sldId="278"/>
            <ac:spMk id="11" creationId="{ACB90FE8-436A-AE46-9B8B-EBDD6E290AD6}"/>
          </ac:spMkLst>
        </pc:spChg>
        <pc:spChg chg="mod">
          <ac:chgData name="旦 旦" userId="1534b9d3247ac08d" providerId="LiveId" clId="{9AD5C7B9-C207-4F1B-8030-C4D5F701D342}" dt="2024-02-15T07:16:24.926" v="6450" actId="1076"/>
          <ac:spMkLst>
            <pc:docMk/>
            <pc:sldMk cId="673251996" sldId="278"/>
            <ac:spMk id="12" creationId="{1176A02A-1BB1-2475-E48B-1D5CFCF8ADA0}"/>
          </ac:spMkLst>
        </pc:spChg>
        <pc:spChg chg="mod">
          <ac:chgData name="旦 旦" userId="1534b9d3247ac08d" providerId="LiveId" clId="{9AD5C7B9-C207-4F1B-8030-C4D5F701D342}" dt="2024-02-15T07:16:13.524" v="6447" actId="1076"/>
          <ac:spMkLst>
            <pc:docMk/>
            <pc:sldMk cId="673251996" sldId="278"/>
            <ac:spMk id="13" creationId="{113D5AC9-D962-E7EB-944D-C31C15C5920D}"/>
          </ac:spMkLst>
        </pc:spChg>
        <pc:spChg chg="add mod">
          <ac:chgData name="旦 旦" userId="1534b9d3247ac08d" providerId="LiveId" clId="{9AD5C7B9-C207-4F1B-8030-C4D5F701D342}" dt="2024-02-15T07:16:01.528" v="6444" actId="14100"/>
          <ac:spMkLst>
            <pc:docMk/>
            <pc:sldMk cId="673251996" sldId="278"/>
            <ac:spMk id="19" creationId="{CFDC7FF7-A4E3-1DE1-9CBB-5B479838433D}"/>
          </ac:spMkLst>
        </pc:spChg>
        <pc:picChg chg="del">
          <ac:chgData name="旦 旦" userId="1534b9d3247ac08d" providerId="LiveId" clId="{9AD5C7B9-C207-4F1B-8030-C4D5F701D342}" dt="2024-02-13T11:14:00.512" v="3914" actId="21"/>
          <ac:picMkLst>
            <pc:docMk/>
            <pc:sldMk cId="673251996" sldId="278"/>
            <ac:picMk id="2" creationId="{E8C63023-6C02-BB71-C67F-5B52C42A24F2}"/>
          </ac:picMkLst>
        </pc:picChg>
        <pc:picChg chg="add del mod modCrop">
          <ac:chgData name="旦 旦" userId="1534b9d3247ac08d" providerId="LiveId" clId="{9AD5C7B9-C207-4F1B-8030-C4D5F701D342}" dt="2024-02-13T11:28:09.357" v="4065" actId="21"/>
          <ac:picMkLst>
            <pc:docMk/>
            <pc:sldMk cId="673251996" sldId="278"/>
            <ac:picMk id="4" creationId="{440BFCC8-ABF2-D87F-772A-B12367090FB7}"/>
          </ac:picMkLst>
        </pc:picChg>
        <pc:picChg chg="del">
          <ac:chgData name="旦 旦" userId="1534b9d3247ac08d" providerId="LiveId" clId="{9AD5C7B9-C207-4F1B-8030-C4D5F701D342}" dt="2024-02-13T11:14:10.045" v="3918" actId="21"/>
          <ac:picMkLst>
            <pc:docMk/>
            <pc:sldMk cId="673251996" sldId="278"/>
            <ac:picMk id="5" creationId="{BB3545F6-21A6-98FF-3580-AB9E2FDD8793}"/>
          </ac:picMkLst>
        </pc:picChg>
        <pc:picChg chg="add del mod modCrop">
          <ac:chgData name="旦 旦" userId="1534b9d3247ac08d" providerId="LiveId" clId="{9AD5C7B9-C207-4F1B-8030-C4D5F701D342}" dt="2024-02-13T11:28:05.382" v="4063" actId="21"/>
          <ac:picMkLst>
            <pc:docMk/>
            <pc:sldMk cId="673251996" sldId="278"/>
            <ac:picMk id="6" creationId="{967BD70D-1D96-39EB-F812-4FE32DC8C461}"/>
          </ac:picMkLst>
        </pc:picChg>
        <pc:picChg chg="del">
          <ac:chgData name="旦 旦" userId="1534b9d3247ac08d" providerId="LiveId" clId="{9AD5C7B9-C207-4F1B-8030-C4D5F701D342}" dt="2024-02-13T11:14:06.610" v="3916" actId="21"/>
          <ac:picMkLst>
            <pc:docMk/>
            <pc:sldMk cId="673251996" sldId="278"/>
            <ac:picMk id="7" creationId="{260F2704-77BD-2ED8-DBEC-01FDD1AD5067}"/>
          </ac:picMkLst>
        </pc:picChg>
        <pc:picChg chg="add del mod modCrop">
          <ac:chgData name="旦 旦" userId="1534b9d3247ac08d" providerId="LiveId" clId="{9AD5C7B9-C207-4F1B-8030-C4D5F701D342}" dt="2024-02-13T11:28:07.446" v="4064" actId="21"/>
          <ac:picMkLst>
            <pc:docMk/>
            <pc:sldMk cId="673251996" sldId="278"/>
            <ac:picMk id="14" creationId="{75E5A6C1-1276-99CD-BFAF-D0602DA6D944}"/>
          </ac:picMkLst>
        </pc:picChg>
        <pc:picChg chg="add mod modCrop">
          <ac:chgData name="旦 旦" userId="1534b9d3247ac08d" providerId="LiveId" clId="{9AD5C7B9-C207-4F1B-8030-C4D5F701D342}" dt="2024-02-15T07:16:09.377" v="6446" actId="1076"/>
          <ac:picMkLst>
            <pc:docMk/>
            <pc:sldMk cId="673251996" sldId="278"/>
            <ac:picMk id="15" creationId="{E47A0C77-FB86-4B26-105E-E60C222D591F}"/>
          </ac:picMkLst>
        </pc:picChg>
        <pc:picChg chg="add mod modCrop">
          <ac:chgData name="旦 旦" userId="1534b9d3247ac08d" providerId="LiveId" clId="{9AD5C7B9-C207-4F1B-8030-C4D5F701D342}" dt="2024-02-15T07:16:20.149" v="6449" actId="1076"/>
          <ac:picMkLst>
            <pc:docMk/>
            <pc:sldMk cId="673251996" sldId="278"/>
            <ac:picMk id="16" creationId="{BBCF39FB-6EB1-F014-23F0-0442C14508F8}"/>
          </ac:picMkLst>
        </pc:picChg>
        <pc:picChg chg="add mod modCrop">
          <ac:chgData name="旦 旦" userId="1534b9d3247ac08d" providerId="LiveId" clId="{9AD5C7B9-C207-4F1B-8030-C4D5F701D342}" dt="2024-02-15T07:16:35.818" v="6453" actId="1076"/>
          <ac:picMkLst>
            <pc:docMk/>
            <pc:sldMk cId="673251996" sldId="278"/>
            <ac:picMk id="17" creationId="{5E2EBC51-7F65-A17F-8288-A1F57FF2CC29}"/>
          </ac:picMkLst>
        </pc:picChg>
      </pc:sldChg>
      <pc:sldChg chg="addSp delSp modSp add mod">
        <pc:chgData name="旦 旦" userId="1534b9d3247ac08d" providerId="LiveId" clId="{9AD5C7B9-C207-4F1B-8030-C4D5F701D342}" dt="2024-02-15T13:54:10.790" v="7410" actId="1076"/>
        <pc:sldMkLst>
          <pc:docMk/>
          <pc:sldMk cId="1070823828" sldId="279"/>
        </pc:sldMkLst>
        <pc:spChg chg="mod">
          <ac:chgData name="旦 旦" userId="1534b9d3247ac08d" providerId="LiveId" clId="{9AD5C7B9-C207-4F1B-8030-C4D5F701D342}" dt="2024-02-15T13:53:54.555" v="7407" actId="1076"/>
          <ac:spMkLst>
            <pc:docMk/>
            <pc:sldMk cId="1070823828" sldId="279"/>
            <ac:spMk id="2" creationId="{FC048AC9-90C7-80A1-8F78-02ED4310780D}"/>
          </ac:spMkLst>
        </pc:spChg>
        <pc:spChg chg="mod">
          <ac:chgData name="旦 旦" userId="1534b9d3247ac08d" providerId="LiveId" clId="{9AD5C7B9-C207-4F1B-8030-C4D5F701D342}" dt="2024-02-15T07:10:28.006" v="6341" actId="2711"/>
          <ac:spMkLst>
            <pc:docMk/>
            <pc:sldMk cId="1070823828" sldId="279"/>
            <ac:spMk id="3" creationId="{1017A858-149E-F6D2-0DE7-09B983A00A25}"/>
          </ac:spMkLst>
        </pc:spChg>
        <pc:spChg chg="mod">
          <ac:chgData name="旦 旦" userId="1534b9d3247ac08d" providerId="LiveId" clId="{9AD5C7B9-C207-4F1B-8030-C4D5F701D342}" dt="2024-02-15T07:10:37.227" v="6343" actId="2711"/>
          <ac:spMkLst>
            <pc:docMk/>
            <pc:sldMk cId="1070823828" sldId="279"/>
            <ac:spMk id="8" creationId="{2BB0920C-6876-C245-4FA4-D603E4514AEC}"/>
          </ac:spMkLst>
        </pc:spChg>
        <pc:spChg chg="mod">
          <ac:chgData name="旦 旦" userId="1534b9d3247ac08d" providerId="LiveId" clId="{9AD5C7B9-C207-4F1B-8030-C4D5F701D342}" dt="2024-02-15T07:10:43.351" v="6344" actId="2711"/>
          <ac:spMkLst>
            <pc:docMk/>
            <pc:sldMk cId="1070823828" sldId="279"/>
            <ac:spMk id="9" creationId="{00194CA0-44EC-1E0B-CADF-CEC70CCE3085}"/>
          </ac:spMkLst>
        </pc:spChg>
        <pc:spChg chg="mod">
          <ac:chgData name="旦 旦" userId="1534b9d3247ac08d" providerId="LiveId" clId="{9AD5C7B9-C207-4F1B-8030-C4D5F701D342}" dt="2024-02-15T13:54:10.790" v="7410" actId="1076"/>
          <ac:spMkLst>
            <pc:docMk/>
            <pc:sldMk cId="1070823828" sldId="279"/>
            <ac:spMk id="10" creationId="{BAAABB0D-5F0E-F096-9B50-B5D0998DAF57}"/>
          </ac:spMkLst>
        </pc:spChg>
        <pc:spChg chg="mod">
          <ac:chgData name="旦 旦" userId="1534b9d3247ac08d" providerId="LiveId" clId="{9AD5C7B9-C207-4F1B-8030-C4D5F701D342}" dt="2024-02-15T13:54:07.401" v="7409" actId="1076"/>
          <ac:spMkLst>
            <pc:docMk/>
            <pc:sldMk cId="1070823828" sldId="279"/>
            <ac:spMk id="11" creationId="{A624D549-E9B4-98E6-6DA7-A9927DBFE9F0}"/>
          </ac:spMkLst>
        </pc:spChg>
        <pc:spChg chg="mod">
          <ac:chgData name="旦 旦" userId="1534b9d3247ac08d" providerId="LiveId" clId="{9AD5C7B9-C207-4F1B-8030-C4D5F701D342}" dt="2024-02-15T07:12:47.438" v="6384" actId="1076"/>
          <ac:spMkLst>
            <pc:docMk/>
            <pc:sldMk cId="1070823828" sldId="279"/>
            <ac:spMk id="12" creationId="{1BC1FE7F-6E3F-07CE-40F7-6DDE0F021EFF}"/>
          </ac:spMkLst>
        </pc:spChg>
        <pc:spChg chg="mod">
          <ac:chgData name="旦 旦" userId="1534b9d3247ac08d" providerId="LiveId" clId="{9AD5C7B9-C207-4F1B-8030-C4D5F701D342}" dt="2024-02-15T07:12:22.702" v="6379" actId="1076"/>
          <ac:spMkLst>
            <pc:docMk/>
            <pc:sldMk cId="1070823828" sldId="279"/>
            <ac:spMk id="13" creationId="{8557E301-ED0F-DC0E-144F-0CD9ED610F59}"/>
          </ac:spMkLst>
        </pc:spChg>
        <pc:spChg chg="add mod">
          <ac:chgData name="旦 旦" userId="1534b9d3247ac08d" providerId="LiveId" clId="{9AD5C7B9-C207-4F1B-8030-C4D5F701D342}" dt="2024-02-15T07:11:46.253" v="6376" actId="2711"/>
          <ac:spMkLst>
            <pc:docMk/>
            <pc:sldMk cId="1070823828" sldId="279"/>
            <ac:spMk id="19" creationId="{C45551F9-2967-E8B2-1400-AAD88CA7916C}"/>
          </ac:spMkLst>
        </pc:spChg>
        <pc:picChg chg="del">
          <ac:chgData name="旦 旦" userId="1534b9d3247ac08d" providerId="LiveId" clId="{9AD5C7B9-C207-4F1B-8030-C4D5F701D342}" dt="2024-02-13T11:10:24.672" v="3855" actId="21"/>
          <ac:picMkLst>
            <pc:docMk/>
            <pc:sldMk cId="1070823828" sldId="279"/>
            <ac:picMk id="2" creationId="{88BA63AB-9017-4A68-709C-3AE60A69BBEE}"/>
          </ac:picMkLst>
        </pc:picChg>
        <pc:picChg chg="add del mod modCrop">
          <ac:chgData name="旦 旦" userId="1534b9d3247ac08d" providerId="LiveId" clId="{9AD5C7B9-C207-4F1B-8030-C4D5F701D342}" dt="2024-02-13T11:28:02.438" v="4062" actId="21"/>
          <ac:picMkLst>
            <pc:docMk/>
            <pc:sldMk cId="1070823828" sldId="279"/>
            <ac:picMk id="4" creationId="{EBDE1A38-C0EA-55F9-F73E-852E7B10FF9E}"/>
          </ac:picMkLst>
        </pc:picChg>
        <pc:picChg chg="del">
          <ac:chgData name="旦 旦" userId="1534b9d3247ac08d" providerId="LiveId" clId="{9AD5C7B9-C207-4F1B-8030-C4D5F701D342}" dt="2024-02-13T11:10:34.674" v="3860" actId="21"/>
          <ac:picMkLst>
            <pc:docMk/>
            <pc:sldMk cId="1070823828" sldId="279"/>
            <ac:picMk id="5" creationId="{5B181F77-9764-0D78-D0C3-FFC7927D5DCC}"/>
          </ac:picMkLst>
        </pc:picChg>
        <pc:picChg chg="add del mod modCrop">
          <ac:chgData name="旦 旦" userId="1534b9d3247ac08d" providerId="LiveId" clId="{9AD5C7B9-C207-4F1B-8030-C4D5F701D342}" dt="2024-02-13T11:27:58.316" v="4060" actId="21"/>
          <ac:picMkLst>
            <pc:docMk/>
            <pc:sldMk cId="1070823828" sldId="279"/>
            <ac:picMk id="6" creationId="{4DEDC7FB-20D9-AC7C-53D3-522C357040EB}"/>
          </ac:picMkLst>
        </pc:picChg>
        <pc:picChg chg="del">
          <ac:chgData name="旦 旦" userId="1534b9d3247ac08d" providerId="LiveId" clId="{9AD5C7B9-C207-4F1B-8030-C4D5F701D342}" dt="2024-02-13T11:10:31.127" v="3858" actId="21"/>
          <ac:picMkLst>
            <pc:docMk/>
            <pc:sldMk cId="1070823828" sldId="279"/>
            <ac:picMk id="7" creationId="{F2CE59CA-01FC-2204-F97C-64E32CEDE3A8}"/>
          </ac:picMkLst>
        </pc:picChg>
        <pc:picChg chg="add del mod modCrop">
          <ac:chgData name="旦 旦" userId="1534b9d3247ac08d" providerId="LiveId" clId="{9AD5C7B9-C207-4F1B-8030-C4D5F701D342}" dt="2024-02-13T11:28:00.429" v="4061" actId="21"/>
          <ac:picMkLst>
            <pc:docMk/>
            <pc:sldMk cId="1070823828" sldId="279"/>
            <ac:picMk id="14" creationId="{AF6A1D2C-D19B-2D2A-B541-E91693FC5CE3}"/>
          </ac:picMkLst>
        </pc:picChg>
        <pc:picChg chg="add mod modCrop">
          <ac:chgData name="旦 旦" userId="1534b9d3247ac08d" providerId="LiveId" clId="{9AD5C7B9-C207-4F1B-8030-C4D5F701D342}" dt="2024-02-15T07:12:28.419" v="6381" actId="1076"/>
          <ac:picMkLst>
            <pc:docMk/>
            <pc:sldMk cId="1070823828" sldId="279"/>
            <ac:picMk id="15" creationId="{86F196D0-7786-8471-360D-9ED42B0240E1}"/>
          </ac:picMkLst>
        </pc:picChg>
        <pc:picChg chg="add mod modCrop">
          <ac:chgData name="旦 旦" userId="1534b9d3247ac08d" providerId="LiveId" clId="{9AD5C7B9-C207-4F1B-8030-C4D5F701D342}" dt="2024-02-15T07:12:54.137" v="6386" actId="14100"/>
          <ac:picMkLst>
            <pc:docMk/>
            <pc:sldMk cId="1070823828" sldId="279"/>
            <ac:picMk id="16" creationId="{B93B90DB-1F9B-7B0C-9A66-23B792821F20}"/>
          </ac:picMkLst>
        </pc:picChg>
        <pc:picChg chg="add mod modCrop">
          <ac:chgData name="旦 旦" userId="1534b9d3247ac08d" providerId="LiveId" clId="{9AD5C7B9-C207-4F1B-8030-C4D5F701D342}" dt="2024-02-15T13:54:03.575" v="7408" actId="1076"/>
          <ac:picMkLst>
            <pc:docMk/>
            <pc:sldMk cId="1070823828" sldId="279"/>
            <ac:picMk id="17" creationId="{574A1A62-8D75-8863-408F-177EF347EBC9}"/>
          </ac:picMkLst>
        </pc:picChg>
      </pc:sldChg>
      <pc:sldChg chg="addSp delSp modSp add mod modAnim">
        <pc:chgData name="旦 旦" userId="1534b9d3247ac08d" providerId="LiveId" clId="{9AD5C7B9-C207-4F1B-8030-C4D5F701D342}" dt="2024-02-15T13:45:54.149" v="7364" actId="14100"/>
        <pc:sldMkLst>
          <pc:docMk/>
          <pc:sldMk cId="612194907" sldId="280"/>
        </pc:sldMkLst>
        <pc:spChg chg="add mod">
          <ac:chgData name="旦 旦" userId="1534b9d3247ac08d" providerId="LiveId" clId="{9AD5C7B9-C207-4F1B-8030-C4D5F701D342}" dt="2024-02-15T07:42:43.173" v="6694" actId="1035"/>
          <ac:spMkLst>
            <pc:docMk/>
            <pc:sldMk cId="612194907" sldId="280"/>
            <ac:spMk id="2" creationId="{84DC39A2-F25A-4EB4-38DD-D5AB2F43737E}"/>
          </ac:spMkLst>
        </pc:spChg>
        <pc:spChg chg="mod">
          <ac:chgData name="旦 旦" userId="1534b9d3247ac08d" providerId="LiveId" clId="{9AD5C7B9-C207-4F1B-8030-C4D5F701D342}" dt="2024-02-15T07:56:07.605" v="6750" actId="14100"/>
          <ac:spMkLst>
            <pc:docMk/>
            <pc:sldMk cId="612194907" sldId="280"/>
            <ac:spMk id="3" creationId="{FA5B141F-3433-97B3-1302-E2D82F711E89}"/>
          </ac:spMkLst>
        </pc:spChg>
        <pc:spChg chg="add mod ord">
          <ac:chgData name="旦 旦" userId="1534b9d3247ac08d" providerId="LiveId" clId="{9AD5C7B9-C207-4F1B-8030-C4D5F701D342}" dt="2024-02-15T13:45:24.713" v="7361" actId="1076"/>
          <ac:spMkLst>
            <pc:docMk/>
            <pc:sldMk cId="612194907" sldId="280"/>
            <ac:spMk id="4" creationId="{41F96CE0-4AA8-E395-B9E8-7793A6DB734A}"/>
          </ac:spMkLst>
        </pc:spChg>
        <pc:spChg chg="add del mod">
          <ac:chgData name="旦 旦" userId="1534b9d3247ac08d" providerId="LiveId" clId="{9AD5C7B9-C207-4F1B-8030-C4D5F701D342}" dt="2024-02-15T03:17:13.405" v="5145" actId="21"/>
          <ac:spMkLst>
            <pc:docMk/>
            <pc:sldMk cId="612194907" sldId="280"/>
            <ac:spMk id="4" creationId="{D682C061-6F04-138A-E8F5-15F45DF24641}"/>
          </ac:spMkLst>
        </pc:spChg>
        <pc:spChg chg="del mod">
          <ac:chgData name="旦 旦" userId="1534b9d3247ac08d" providerId="LiveId" clId="{9AD5C7B9-C207-4F1B-8030-C4D5F701D342}" dt="2024-02-15T03:46:18.984" v="5243" actId="21"/>
          <ac:spMkLst>
            <pc:docMk/>
            <pc:sldMk cId="612194907" sldId="280"/>
            <ac:spMk id="5" creationId="{7E29601B-C058-1EF5-883D-424D7803A3B9}"/>
          </ac:spMkLst>
        </pc:spChg>
        <pc:spChg chg="add del">
          <ac:chgData name="旦 旦" userId="1534b9d3247ac08d" providerId="LiveId" clId="{9AD5C7B9-C207-4F1B-8030-C4D5F701D342}" dt="2024-02-15T07:56:01.924" v="6749" actId="21"/>
          <ac:spMkLst>
            <pc:docMk/>
            <pc:sldMk cId="612194907" sldId="280"/>
            <ac:spMk id="6" creationId="{0B7D3B3C-7AB7-E7B7-B6E5-CA7C03373A1E}"/>
          </ac:spMkLst>
        </pc:spChg>
        <pc:spChg chg="del mod">
          <ac:chgData name="旦 旦" userId="1534b9d3247ac08d" providerId="LiveId" clId="{9AD5C7B9-C207-4F1B-8030-C4D5F701D342}" dt="2024-02-15T06:26:30.332" v="6090" actId="478"/>
          <ac:spMkLst>
            <pc:docMk/>
            <pc:sldMk cId="612194907" sldId="280"/>
            <ac:spMk id="8" creationId="{08ACC403-A4DC-BE80-393C-7E0F5A980E06}"/>
          </ac:spMkLst>
        </pc:spChg>
        <pc:spChg chg="mod">
          <ac:chgData name="旦 旦" userId="1534b9d3247ac08d" providerId="LiveId" clId="{9AD5C7B9-C207-4F1B-8030-C4D5F701D342}" dt="2024-02-15T13:45:17.577" v="7360" actId="1076"/>
          <ac:spMkLst>
            <pc:docMk/>
            <pc:sldMk cId="612194907" sldId="280"/>
            <ac:spMk id="9" creationId="{055F4F7D-94B5-C327-ACFC-76EC84FC2DFA}"/>
          </ac:spMkLst>
        </pc:spChg>
        <pc:spChg chg="add del mod">
          <ac:chgData name="旦 旦" userId="1534b9d3247ac08d" providerId="LiveId" clId="{9AD5C7B9-C207-4F1B-8030-C4D5F701D342}" dt="2024-02-15T03:17:15.995" v="5146" actId="21"/>
          <ac:spMkLst>
            <pc:docMk/>
            <pc:sldMk cId="612194907" sldId="280"/>
            <ac:spMk id="9" creationId="{9CBE2283-E8A2-20DF-9EC4-07AAF7D6D58A}"/>
          </ac:spMkLst>
        </pc:spChg>
        <pc:spChg chg="add del mod">
          <ac:chgData name="旦 旦" userId="1534b9d3247ac08d" providerId="LiveId" clId="{9AD5C7B9-C207-4F1B-8030-C4D5F701D342}" dt="2024-02-15T03:26:24.102" v="5148" actId="21"/>
          <ac:spMkLst>
            <pc:docMk/>
            <pc:sldMk cId="612194907" sldId="280"/>
            <ac:spMk id="10" creationId="{9CBE2283-E8A2-20DF-9EC4-07AAF7D6D58A}"/>
          </ac:spMkLst>
        </pc:spChg>
        <pc:spChg chg="add mod">
          <ac:chgData name="旦 旦" userId="1534b9d3247ac08d" providerId="LiveId" clId="{9AD5C7B9-C207-4F1B-8030-C4D5F701D342}" dt="2024-02-15T07:40:51.207" v="6673" actId="14100"/>
          <ac:spMkLst>
            <pc:docMk/>
            <pc:sldMk cId="612194907" sldId="280"/>
            <ac:spMk id="11" creationId="{D4061020-85A0-FEF0-36E5-0A2493914611}"/>
          </ac:spMkLst>
        </pc:spChg>
        <pc:spChg chg="add mod">
          <ac:chgData name="旦 旦" userId="1534b9d3247ac08d" providerId="LiveId" clId="{9AD5C7B9-C207-4F1B-8030-C4D5F701D342}" dt="2024-02-15T13:45:54.149" v="7364" actId="14100"/>
          <ac:spMkLst>
            <pc:docMk/>
            <pc:sldMk cId="612194907" sldId="280"/>
            <ac:spMk id="12" creationId="{2B6259DF-C310-1AF8-5CEE-D7B14520D508}"/>
          </ac:spMkLst>
        </pc:spChg>
        <pc:spChg chg="add mod">
          <ac:chgData name="旦 旦" userId="1534b9d3247ac08d" providerId="LiveId" clId="{9AD5C7B9-C207-4F1B-8030-C4D5F701D342}" dt="2024-02-15T06:59:39.528" v="6212" actId="20577"/>
          <ac:spMkLst>
            <pc:docMk/>
            <pc:sldMk cId="612194907" sldId="280"/>
            <ac:spMk id="13" creationId="{BD25EF1A-20EB-45ED-F3AA-F4EFA9C435C3}"/>
          </ac:spMkLst>
        </pc:spChg>
        <pc:spChg chg="add mod">
          <ac:chgData name="旦 旦" userId="1534b9d3247ac08d" providerId="LiveId" clId="{9AD5C7B9-C207-4F1B-8030-C4D5F701D342}" dt="2024-02-15T07:41:43.833" v="6680" actId="1076"/>
          <ac:spMkLst>
            <pc:docMk/>
            <pc:sldMk cId="612194907" sldId="280"/>
            <ac:spMk id="14" creationId="{35FFBB30-F6DA-45CF-827E-9528F517B5F5}"/>
          </ac:spMkLst>
        </pc:spChg>
        <pc:spChg chg="add mod">
          <ac:chgData name="旦 旦" userId="1534b9d3247ac08d" providerId="LiveId" clId="{9AD5C7B9-C207-4F1B-8030-C4D5F701D342}" dt="2024-02-15T07:41:34.704" v="6679" actId="1076"/>
          <ac:spMkLst>
            <pc:docMk/>
            <pc:sldMk cId="612194907" sldId="280"/>
            <ac:spMk id="15" creationId="{924A41D0-9312-71E3-5D63-1F5E67B4D8AA}"/>
          </ac:spMkLst>
        </pc:spChg>
        <pc:picChg chg="del">
          <ac:chgData name="旦 旦" userId="1534b9d3247ac08d" providerId="LiveId" clId="{9AD5C7B9-C207-4F1B-8030-C4D5F701D342}" dt="2024-02-13T07:03:08.048" v="2144" actId="21"/>
          <ac:picMkLst>
            <pc:docMk/>
            <pc:sldMk cId="612194907" sldId="280"/>
            <ac:picMk id="6" creationId="{8657BA5B-75AF-ECF5-CF72-C486A189AF12}"/>
          </ac:picMkLst>
        </pc:picChg>
        <pc:picChg chg="add del mod">
          <ac:chgData name="旦 旦" userId="1534b9d3247ac08d" providerId="LiveId" clId="{9AD5C7B9-C207-4F1B-8030-C4D5F701D342}" dt="2024-02-15T13:45:44.551" v="7363" actId="1076"/>
          <ac:picMkLst>
            <pc:docMk/>
            <pc:sldMk cId="612194907" sldId="280"/>
            <ac:picMk id="7" creationId="{C6536256-B59E-0146-DA84-93CB24D701B0}"/>
          </ac:picMkLst>
        </pc:picChg>
      </pc:sldChg>
      <pc:sldChg chg="addSp modSp add mod">
        <pc:chgData name="旦 旦" userId="1534b9d3247ac08d" providerId="LiveId" clId="{9AD5C7B9-C207-4F1B-8030-C4D5F701D342}" dt="2024-02-15T14:30:54.595" v="7469" actId="255"/>
        <pc:sldMkLst>
          <pc:docMk/>
          <pc:sldMk cId="1885214969" sldId="281"/>
        </pc:sldMkLst>
        <pc:spChg chg="mod">
          <ac:chgData name="旦 旦" userId="1534b9d3247ac08d" providerId="LiveId" clId="{9AD5C7B9-C207-4F1B-8030-C4D5F701D342}" dt="2024-02-15T07:21:36.857" v="6563" actId="1076"/>
          <ac:spMkLst>
            <pc:docMk/>
            <pc:sldMk cId="1885214969" sldId="281"/>
            <ac:spMk id="2" creationId="{1CB57B5F-B08B-91A7-3F54-A39EA2EA8436}"/>
          </ac:spMkLst>
        </pc:spChg>
        <pc:spChg chg="mod">
          <ac:chgData name="旦 旦" userId="1534b9d3247ac08d" providerId="LiveId" clId="{9AD5C7B9-C207-4F1B-8030-C4D5F701D342}" dt="2024-02-15T07:21:33.826" v="6562" actId="1076"/>
          <ac:spMkLst>
            <pc:docMk/>
            <pc:sldMk cId="1885214969" sldId="281"/>
            <ac:spMk id="3" creationId="{FE81ABF8-605D-0ED9-FF8E-B71554D07B48}"/>
          </ac:spMkLst>
        </pc:spChg>
        <pc:spChg chg="add mod">
          <ac:chgData name="旦 旦" userId="1534b9d3247ac08d" providerId="LiveId" clId="{9AD5C7B9-C207-4F1B-8030-C4D5F701D342}" dt="2024-02-15T07:21:43.762" v="6564" actId="1076"/>
          <ac:spMkLst>
            <pc:docMk/>
            <pc:sldMk cId="1885214969" sldId="281"/>
            <ac:spMk id="5" creationId="{6757B3BD-EA5F-38A6-51EC-81A919F8D6B8}"/>
          </ac:spMkLst>
        </pc:spChg>
        <pc:spChg chg="mod">
          <ac:chgData name="旦 旦" userId="1534b9d3247ac08d" providerId="LiveId" clId="{9AD5C7B9-C207-4F1B-8030-C4D5F701D342}" dt="2024-02-15T14:30:54.595" v="7469" actId="255"/>
          <ac:spMkLst>
            <pc:docMk/>
            <pc:sldMk cId="1885214969" sldId="281"/>
            <ac:spMk id="6" creationId="{F1FE790C-1835-FD28-80AB-990937530CFF}"/>
          </ac:spMkLst>
        </pc:spChg>
      </pc:sldChg>
      <pc:sldChg chg="modSp add del mod ord">
        <pc:chgData name="旦 旦" userId="1534b9d3247ac08d" providerId="LiveId" clId="{9AD5C7B9-C207-4F1B-8030-C4D5F701D342}" dt="2024-02-15T02:27:52.194" v="4944" actId="2696"/>
        <pc:sldMkLst>
          <pc:docMk/>
          <pc:sldMk cId="402349451" sldId="282"/>
        </pc:sldMkLst>
        <pc:spChg chg="mod">
          <ac:chgData name="旦 旦" userId="1534b9d3247ac08d" providerId="LiveId" clId="{9AD5C7B9-C207-4F1B-8030-C4D5F701D342}" dt="2024-02-13T10:51:04.553" v="3266" actId="6549"/>
          <ac:spMkLst>
            <pc:docMk/>
            <pc:sldMk cId="402349451" sldId="282"/>
            <ac:spMk id="3" creationId="{21A02F29-4C1E-8583-7CB4-F21FAB7876B8}"/>
          </ac:spMkLst>
        </pc:spChg>
        <pc:spChg chg="mod">
          <ac:chgData name="旦 旦" userId="1534b9d3247ac08d" providerId="LiveId" clId="{9AD5C7B9-C207-4F1B-8030-C4D5F701D342}" dt="2024-02-13T10:52:22.567" v="3375" actId="20577"/>
          <ac:spMkLst>
            <pc:docMk/>
            <pc:sldMk cId="402349451" sldId="282"/>
            <ac:spMk id="13" creationId="{1C3582DC-CE2E-352A-C3D9-489941442BB9}"/>
          </ac:spMkLst>
        </pc:spChg>
      </pc:sldChg>
      <pc:sldChg chg="addSp delSp modSp add mod">
        <pc:chgData name="旦 旦" userId="1534b9d3247ac08d" providerId="LiveId" clId="{9AD5C7B9-C207-4F1B-8030-C4D5F701D342}" dt="2024-02-15T16:36:38.994" v="7816" actId="1076"/>
        <pc:sldMkLst>
          <pc:docMk/>
          <pc:sldMk cId="2008116084" sldId="283"/>
        </pc:sldMkLst>
        <pc:spChg chg="mod">
          <ac:chgData name="旦 旦" userId="1534b9d3247ac08d" providerId="LiveId" clId="{9AD5C7B9-C207-4F1B-8030-C4D5F701D342}" dt="2024-02-15T07:05:00.701" v="6264" actId="2711"/>
          <ac:spMkLst>
            <pc:docMk/>
            <pc:sldMk cId="2008116084" sldId="283"/>
            <ac:spMk id="3" creationId="{99960A44-B68D-7BD4-E18A-B2BFB3DEFB02}"/>
          </ac:spMkLst>
        </pc:spChg>
        <pc:spChg chg="add mod">
          <ac:chgData name="旦 旦" userId="1534b9d3247ac08d" providerId="LiveId" clId="{9AD5C7B9-C207-4F1B-8030-C4D5F701D342}" dt="2024-02-15T14:12:36.094" v="7440" actId="1076"/>
          <ac:spMkLst>
            <pc:docMk/>
            <pc:sldMk cId="2008116084" sldId="283"/>
            <ac:spMk id="5" creationId="{0702AB33-A421-582B-40CF-81779561D7CD}"/>
          </ac:spMkLst>
        </pc:spChg>
        <pc:spChg chg="add mod">
          <ac:chgData name="旦 旦" userId="1534b9d3247ac08d" providerId="LiveId" clId="{9AD5C7B9-C207-4F1B-8030-C4D5F701D342}" dt="2024-02-15T16:36:38.994" v="7816" actId="1076"/>
          <ac:spMkLst>
            <pc:docMk/>
            <pc:sldMk cId="2008116084" sldId="283"/>
            <ac:spMk id="7" creationId="{2AE2AE84-1C95-054A-3E69-9EA3D8918517}"/>
          </ac:spMkLst>
        </pc:spChg>
        <pc:spChg chg="add mod">
          <ac:chgData name="旦 旦" userId="1534b9d3247ac08d" providerId="LiveId" clId="{9AD5C7B9-C207-4F1B-8030-C4D5F701D342}" dt="2024-02-15T16:36:14.574" v="7809" actId="1076"/>
          <ac:spMkLst>
            <pc:docMk/>
            <pc:sldMk cId="2008116084" sldId="283"/>
            <ac:spMk id="9" creationId="{58EA45E8-AEFB-445F-FEA1-978D438FB638}"/>
          </ac:spMkLst>
        </pc:spChg>
        <pc:spChg chg="mod">
          <ac:chgData name="旦 旦" userId="1534b9d3247ac08d" providerId="LiveId" clId="{9AD5C7B9-C207-4F1B-8030-C4D5F701D342}" dt="2024-02-15T13:50:48.245" v="7380" actId="1076"/>
          <ac:spMkLst>
            <pc:docMk/>
            <pc:sldMk cId="2008116084" sldId="283"/>
            <ac:spMk id="10" creationId="{76572BEC-E276-9749-CB8C-85608D5ACDFC}"/>
          </ac:spMkLst>
        </pc:spChg>
        <pc:spChg chg="del mod">
          <ac:chgData name="旦 旦" userId="1534b9d3247ac08d" providerId="LiveId" clId="{9AD5C7B9-C207-4F1B-8030-C4D5F701D342}" dt="2024-02-15T14:12:17.357" v="7434"/>
          <ac:spMkLst>
            <pc:docMk/>
            <pc:sldMk cId="2008116084" sldId="283"/>
            <ac:spMk id="13" creationId="{AB383B06-D787-1110-0C38-BA5F2B5DB45A}"/>
          </ac:spMkLst>
        </pc:spChg>
        <pc:grpChg chg="del">
          <ac:chgData name="旦 旦" userId="1534b9d3247ac08d" providerId="LiveId" clId="{9AD5C7B9-C207-4F1B-8030-C4D5F701D342}" dt="2024-02-13T10:43:31.067" v="3035" actId="21"/>
          <ac:grpSpMkLst>
            <pc:docMk/>
            <pc:sldMk cId="2008116084" sldId="283"/>
            <ac:grpSpMk id="5" creationId="{432C1741-189C-CA59-2D14-B4E251A754B9}"/>
          </ac:grpSpMkLst>
        </pc:grpChg>
        <pc:picChg chg="add del mod">
          <ac:chgData name="旦 旦" userId="1534b9d3247ac08d" providerId="LiveId" clId="{9AD5C7B9-C207-4F1B-8030-C4D5F701D342}" dt="2024-02-15T02:25:14.474" v="4925" actId="21"/>
          <ac:picMkLst>
            <pc:docMk/>
            <pc:sldMk cId="2008116084" sldId="283"/>
            <ac:picMk id="6" creationId="{5E92DFFC-8BC3-FBDF-787A-D6121A7E71DA}"/>
          </ac:picMkLst>
        </pc:picChg>
        <pc:picChg chg="add mod">
          <ac:chgData name="旦 旦" userId="1534b9d3247ac08d" providerId="LiveId" clId="{9AD5C7B9-C207-4F1B-8030-C4D5F701D342}" dt="2024-02-15T14:12:30.983" v="7439" actId="1076"/>
          <ac:picMkLst>
            <pc:docMk/>
            <pc:sldMk cId="2008116084" sldId="283"/>
            <ac:picMk id="14" creationId="{E43D724C-C060-F0D1-2FB7-03EB0C487341}"/>
          </ac:picMkLst>
        </pc:picChg>
        <pc:picChg chg="add mod">
          <ac:chgData name="旦 旦" userId="1534b9d3247ac08d" providerId="LiveId" clId="{9AD5C7B9-C207-4F1B-8030-C4D5F701D342}" dt="2024-02-15T16:36:28.642" v="7814" actId="1076"/>
          <ac:picMkLst>
            <pc:docMk/>
            <pc:sldMk cId="2008116084" sldId="283"/>
            <ac:picMk id="15" creationId="{93D29FEA-6EF3-F699-D16D-D1AF40465A52}"/>
          </ac:picMkLst>
        </pc:picChg>
        <pc:picChg chg="add mod modCrop">
          <ac:chgData name="旦 旦" userId="1534b9d3247ac08d" providerId="LiveId" clId="{9AD5C7B9-C207-4F1B-8030-C4D5F701D342}" dt="2024-02-15T16:36:35.602" v="7815" actId="1076"/>
          <ac:picMkLst>
            <pc:docMk/>
            <pc:sldMk cId="2008116084" sldId="283"/>
            <ac:picMk id="16" creationId="{6060701C-EA0A-EF6C-9993-B7EC698AE219}"/>
          </ac:picMkLst>
        </pc:picChg>
        <pc:picChg chg="add mod modCrop">
          <ac:chgData name="旦 旦" userId="1534b9d3247ac08d" providerId="LiveId" clId="{9AD5C7B9-C207-4F1B-8030-C4D5F701D342}" dt="2024-02-15T16:36:26.057" v="7813" actId="1076"/>
          <ac:picMkLst>
            <pc:docMk/>
            <pc:sldMk cId="2008116084" sldId="283"/>
            <ac:picMk id="18" creationId="{3742D74B-DDAD-1274-2A53-5E4C872903E4}"/>
          </ac:picMkLst>
        </pc:picChg>
        <pc:picChg chg="add mod">
          <ac:chgData name="旦 旦" userId="1534b9d3247ac08d" providerId="LiveId" clId="{9AD5C7B9-C207-4F1B-8030-C4D5F701D342}" dt="2024-02-15T16:36:24.207" v="7812" actId="1076"/>
          <ac:picMkLst>
            <pc:docMk/>
            <pc:sldMk cId="2008116084" sldId="283"/>
            <ac:picMk id="19" creationId="{F68520C4-B4A2-970C-F3F5-8C0719AD588F}"/>
          </ac:picMkLst>
        </pc:picChg>
      </pc:sldChg>
      <pc:sldChg chg="addSp delSp modSp add mod ord">
        <pc:chgData name="旦 旦" userId="1534b9d3247ac08d" providerId="LiveId" clId="{9AD5C7B9-C207-4F1B-8030-C4D5F701D342}" dt="2024-02-15T13:49:12.845" v="7372" actId="1076"/>
        <pc:sldMkLst>
          <pc:docMk/>
          <pc:sldMk cId="3671297954" sldId="284"/>
        </pc:sldMkLst>
        <pc:spChg chg="mod">
          <ac:chgData name="旦 旦" userId="1534b9d3247ac08d" providerId="LiveId" clId="{9AD5C7B9-C207-4F1B-8030-C4D5F701D342}" dt="2024-02-15T07:00:12.699" v="6215" actId="2711"/>
          <ac:spMkLst>
            <pc:docMk/>
            <pc:sldMk cId="3671297954" sldId="284"/>
            <ac:spMk id="3" creationId="{7CC61A80-9FF8-18E6-6E01-3A75EB54B512}"/>
          </ac:spMkLst>
        </pc:spChg>
        <pc:spChg chg="mod">
          <ac:chgData name="旦 旦" userId="1534b9d3247ac08d" providerId="LiveId" clId="{9AD5C7B9-C207-4F1B-8030-C4D5F701D342}" dt="2024-02-15T13:49:12.845" v="7372" actId="1076"/>
          <ac:spMkLst>
            <pc:docMk/>
            <pc:sldMk cId="3671297954" sldId="284"/>
            <ac:spMk id="4" creationId="{9BFEE6D1-5AF5-5493-7BF6-86A84E973CFA}"/>
          </ac:spMkLst>
        </pc:spChg>
        <pc:spChg chg="mod">
          <ac:chgData name="旦 旦" userId="1534b9d3247ac08d" providerId="LiveId" clId="{9AD5C7B9-C207-4F1B-8030-C4D5F701D342}" dt="2024-02-15T07:02:38.811" v="6249" actId="20577"/>
          <ac:spMkLst>
            <pc:docMk/>
            <pc:sldMk cId="3671297954" sldId="284"/>
            <ac:spMk id="13" creationId="{5CDE66FA-A8C5-C1E6-B814-0C20799F424A}"/>
          </ac:spMkLst>
        </pc:spChg>
        <pc:grpChg chg="del">
          <ac:chgData name="旦 旦" userId="1534b9d3247ac08d" providerId="LiveId" clId="{9AD5C7B9-C207-4F1B-8030-C4D5F701D342}" dt="2024-02-13T10:52:52.176" v="3379" actId="478"/>
          <ac:grpSpMkLst>
            <pc:docMk/>
            <pc:sldMk cId="3671297954" sldId="284"/>
            <ac:grpSpMk id="5" creationId="{839B4359-9F92-D2A3-EC24-E0B8DEC17809}"/>
          </ac:grpSpMkLst>
        </pc:grpChg>
        <pc:picChg chg="add mod">
          <ac:chgData name="旦 旦" userId="1534b9d3247ac08d" providerId="LiveId" clId="{9AD5C7B9-C207-4F1B-8030-C4D5F701D342}" dt="2024-02-14T09:17:57.901" v="4687" actId="1036"/>
          <ac:picMkLst>
            <pc:docMk/>
            <pc:sldMk cId="3671297954" sldId="284"/>
            <ac:picMk id="6" creationId="{F2837EE6-BE7C-C0D1-78BB-E1734CFBABFC}"/>
          </ac:picMkLst>
        </pc:picChg>
        <pc:picChg chg="add mod">
          <ac:chgData name="旦 旦" userId="1534b9d3247ac08d" providerId="LiveId" clId="{9AD5C7B9-C207-4F1B-8030-C4D5F701D342}" dt="2024-02-14T09:17:57.901" v="4687" actId="1036"/>
          <ac:picMkLst>
            <pc:docMk/>
            <pc:sldMk cId="3671297954" sldId="284"/>
            <ac:picMk id="14" creationId="{74CDFB37-1274-F6BF-95CA-4833F80A521C}"/>
          </ac:picMkLst>
        </pc:picChg>
        <pc:picChg chg="add mod">
          <ac:chgData name="旦 旦" userId="1534b9d3247ac08d" providerId="LiveId" clId="{9AD5C7B9-C207-4F1B-8030-C4D5F701D342}" dt="2024-02-14T09:17:57.901" v="4687" actId="1036"/>
          <ac:picMkLst>
            <pc:docMk/>
            <pc:sldMk cId="3671297954" sldId="284"/>
            <ac:picMk id="16" creationId="{0C8139DD-98A4-547D-DBDA-1B666A0A09A2}"/>
          </ac:picMkLst>
        </pc:picChg>
        <pc:picChg chg="add mod">
          <ac:chgData name="旦 旦" userId="1534b9d3247ac08d" providerId="LiveId" clId="{9AD5C7B9-C207-4F1B-8030-C4D5F701D342}" dt="2024-02-14T09:17:57.901" v="4687" actId="1036"/>
          <ac:picMkLst>
            <pc:docMk/>
            <pc:sldMk cId="3671297954" sldId="284"/>
            <ac:picMk id="18" creationId="{8F4FE500-9675-C46A-9EDE-29AD14587ACB}"/>
          </ac:picMkLst>
        </pc:picChg>
        <pc:picChg chg="add mod">
          <ac:chgData name="旦 旦" userId="1534b9d3247ac08d" providerId="LiveId" clId="{9AD5C7B9-C207-4F1B-8030-C4D5F701D342}" dt="2024-02-14T09:17:57.901" v="4687" actId="1036"/>
          <ac:picMkLst>
            <pc:docMk/>
            <pc:sldMk cId="3671297954" sldId="284"/>
            <ac:picMk id="20" creationId="{94B5FADD-8F77-488C-B228-353225CF6705}"/>
          </ac:picMkLst>
        </pc:picChg>
        <pc:picChg chg="add mod">
          <ac:chgData name="旦 旦" userId="1534b9d3247ac08d" providerId="LiveId" clId="{9AD5C7B9-C207-4F1B-8030-C4D5F701D342}" dt="2024-02-14T09:17:57.901" v="4687" actId="1036"/>
          <ac:picMkLst>
            <pc:docMk/>
            <pc:sldMk cId="3671297954" sldId="284"/>
            <ac:picMk id="22" creationId="{9019D7BE-0133-0938-5761-04AE54932AD0}"/>
          </ac:picMkLst>
        </pc:picChg>
      </pc:sldChg>
      <pc:sldChg chg="add del">
        <pc:chgData name="旦 旦" userId="1534b9d3247ac08d" providerId="LiveId" clId="{9AD5C7B9-C207-4F1B-8030-C4D5F701D342}" dt="2024-02-15T05:02:34.190" v="5945" actId="2696"/>
        <pc:sldMkLst>
          <pc:docMk/>
          <pc:sldMk cId="4019352607" sldId="285"/>
        </pc:sldMkLst>
      </pc:sldChg>
      <pc:sldChg chg="add del">
        <pc:chgData name="旦 旦" userId="1534b9d3247ac08d" providerId="LiveId" clId="{9AD5C7B9-C207-4F1B-8030-C4D5F701D342}" dt="2024-02-15T05:02:42.965" v="5949" actId="2696"/>
        <pc:sldMkLst>
          <pc:docMk/>
          <pc:sldMk cId="3085566977" sldId="286"/>
        </pc:sldMkLst>
      </pc:sldChg>
      <pc:sldChg chg="add del">
        <pc:chgData name="旦 旦" userId="1534b9d3247ac08d" providerId="LiveId" clId="{9AD5C7B9-C207-4F1B-8030-C4D5F701D342}" dt="2024-02-15T05:02:41.239" v="5948" actId="2696"/>
        <pc:sldMkLst>
          <pc:docMk/>
          <pc:sldMk cId="46837604" sldId="287"/>
        </pc:sldMkLst>
      </pc:sldChg>
      <pc:sldChg chg="add del">
        <pc:chgData name="旦 旦" userId="1534b9d3247ac08d" providerId="LiveId" clId="{9AD5C7B9-C207-4F1B-8030-C4D5F701D342}" dt="2024-02-15T05:02:39.338" v="5947" actId="2696"/>
        <pc:sldMkLst>
          <pc:docMk/>
          <pc:sldMk cId="426454954" sldId="288"/>
        </pc:sldMkLst>
      </pc:sldChg>
      <pc:sldChg chg="add del ord">
        <pc:chgData name="旦 旦" userId="1534b9d3247ac08d" providerId="LiveId" clId="{9AD5C7B9-C207-4F1B-8030-C4D5F701D342}" dt="2024-02-15T05:02:37.360" v="5946" actId="2696"/>
        <pc:sldMkLst>
          <pc:docMk/>
          <pc:sldMk cId="3438349454" sldId="289"/>
        </pc:sldMkLst>
      </pc:sldChg>
      <pc:sldChg chg="addSp delSp modSp add mod ord modShow">
        <pc:chgData name="旦 旦" userId="1534b9d3247ac08d" providerId="LiveId" clId="{9AD5C7B9-C207-4F1B-8030-C4D5F701D342}" dt="2024-02-15T14:29:02.989" v="7464"/>
        <pc:sldMkLst>
          <pc:docMk/>
          <pc:sldMk cId="1411622040" sldId="290"/>
        </pc:sldMkLst>
        <pc:spChg chg="mod">
          <ac:chgData name="旦 旦" userId="1534b9d3247ac08d" providerId="LiveId" clId="{9AD5C7B9-C207-4F1B-8030-C4D5F701D342}" dt="2024-02-14T05:06:08.813" v="4280" actId="20577"/>
          <ac:spMkLst>
            <pc:docMk/>
            <pc:sldMk cId="1411622040" sldId="290"/>
            <ac:spMk id="3" creationId="{E65112ED-ED09-4B2C-996A-8B3B4BA8D674}"/>
          </ac:spMkLst>
        </pc:spChg>
        <pc:spChg chg="mod">
          <ac:chgData name="旦 旦" userId="1534b9d3247ac08d" providerId="LiveId" clId="{9AD5C7B9-C207-4F1B-8030-C4D5F701D342}" dt="2024-02-15T02:27:37.199" v="4943" actId="1076"/>
          <ac:spMkLst>
            <pc:docMk/>
            <pc:sldMk cId="1411622040" sldId="290"/>
            <ac:spMk id="5" creationId="{904070D2-C1FE-5B67-C3BC-34E40BFDEEEC}"/>
          </ac:spMkLst>
        </pc:spChg>
        <pc:picChg chg="del">
          <ac:chgData name="旦 旦" userId="1534b9d3247ac08d" providerId="LiveId" clId="{9AD5C7B9-C207-4F1B-8030-C4D5F701D342}" dt="2024-02-14T05:05:50.636" v="4279" actId="21"/>
          <ac:picMkLst>
            <pc:docMk/>
            <pc:sldMk cId="1411622040" sldId="290"/>
            <ac:picMk id="4" creationId="{29BF37DD-4AC3-6BF6-29C5-D9FE85EBCEF4}"/>
          </ac:picMkLst>
        </pc:picChg>
        <pc:picChg chg="add mod">
          <ac:chgData name="旦 旦" userId="1534b9d3247ac08d" providerId="LiveId" clId="{9AD5C7B9-C207-4F1B-8030-C4D5F701D342}" dt="2024-02-15T02:27:33.513" v="4942" actId="1076"/>
          <ac:picMkLst>
            <pc:docMk/>
            <pc:sldMk cId="1411622040" sldId="290"/>
            <ac:picMk id="6" creationId="{431F2B4A-14FD-1C27-E813-4131355AAFD6}"/>
          </ac:picMkLst>
        </pc:picChg>
      </pc:sldChg>
      <pc:sldChg chg="addSp modSp new mod modClrScheme chgLayout">
        <pc:chgData name="旦 旦" userId="1534b9d3247ac08d" providerId="LiveId" clId="{9AD5C7B9-C207-4F1B-8030-C4D5F701D342}" dt="2024-02-15T13:48:45.564" v="7368" actId="1076"/>
        <pc:sldMkLst>
          <pc:docMk/>
          <pc:sldMk cId="4103362597" sldId="291"/>
        </pc:sldMkLst>
        <pc:spChg chg="add mod">
          <ac:chgData name="旦 旦" userId="1534b9d3247ac08d" providerId="LiveId" clId="{9AD5C7B9-C207-4F1B-8030-C4D5F701D342}" dt="2024-02-14T09:20:15.422" v="4740" actId="20577"/>
          <ac:spMkLst>
            <pc:docMk/>
            <pc:sldMk cId="4103362597" sldId="291"/>
            <ac:spMk id="2" creationId="{8803B11A-EE81-FB06-5F74-A7A5A8D10ADB}"/>
          </ac:spMkLst>
        </pc:spChg>
        <pc:spChg chg="add mod">
          <ac:chgData name="旦 旦" userId="1534b9d3247ac08d" providerId="LiveId" clId="{9AD5C7B9-C207-4F1B-8030-C4D5F701D342}" dt="2024-02-14T09:19:31.161" v="4719" actId="700"/>
          <ac:spMkLst>
            <pc:docMk/>
            <pc:sldMk cId="4103362597" sldId="291"/>
            <ac:spMk id="3" creationId="{9385AF87-ADDB-B1E4-FF14-E3470CF23B70}"/>
          </ac:spMkLst>
        </pc:spChg>
        <pc:spChg chg="mod">
          <ac:chgData name="旦 旦" userId="1534b9d3247ac08d" providerId="LiveId" clId="{9AD5C7B9-C207-4F1B-8030-C4D5F701D342}" dt="2024-02-15T13:48:45.564" v="7368" actId="1076"/>
          <ac:spMkLst>
            <pc:docMk/>
            <pc:sldMk cId="4103362597" sldId="291"/>
            <ac:spMk id="4" creationId="{C3C5BA29-B9D5-2712-101F-3F03D92E3A4F}"/>
          </ac:spMkLst>
        </pc:spChg>
      </pc:sldChg>
      <pc:sldChg chg="modSp add mod">
        <pc:chgData name="旦 旦" userId="1534b9d3247ac08d" providerId="LiveId" clId="{9AD5C7B9-C207-4F1B-8030-C4D5F701D342}" dt="2024-02-15T14:31:14.319" v="7470" actId="255"/>
        <pc:sldMkLst>
          <pc:docMk/>
          <pc:sldMk cId="3139313027" sldId="292"/>
        </pc:sldMkLst>
        <pc:spChg chg="mod">
          <ac:chgData name="旦 旦" userId="1534b9d3247ac08d" providerId="LiveId" clId="{9AD5C7B9-C207-4F1B-8030-C4D5F701D342}" dt="2024-02-14T09:20:07.856" v="4737" actId="20577"/>
          <ac:spMkLst>
            <pc:docMk/>
            <pc:sldMk cId="3139313027" sldId="292"/>
            <ac:spMk id="2" creationId="{FD76FA63-1CA0-6297-48CB-D8C2829501D9}"/>
          </ac:spMkLst>
        </pc:spChg>
        <pc:spChg chg="mod">
          <ac:chgData name="旦 旦" userId="1534b9d3247ac08d" providerId="LiveId" clId="{9AD5C7B9-C207-4F1B-8030-C4D5F701D342}" dt="2024-02-15T14:31:14.319" v="7470" actId="255"/>
          <ac:spMkLst>
            <pc:docMk/>
            <pc:sldMk cId="3139313027" sldId="292"/>
            <ac:spMk id="4" creationId="{710C616A-567D-B579-AA90-7FC4387B04C7}"/>
          </ac:spMkLst>
        </pc:spChg>
      </pc:sldChg>
      <pc:sldChg chg="addSp delSp modSp add mod delAnim modAnim modShow">
        <pc:chgData name="旦 旦" userId="1534b9d3247ac08d" providerId="LiveId" clId="{9AD5C7B9-C207-4F1B-8030-C4D5F701D342}" dt="2024-02-15T16:41:05.105" v="7831"/>
        <pc:sldMkLst>
          <pc:docMk/>
          <pc:sldMk cId="3491976401" sldId="293"/>
        </pc:sldMkLst>
        <pc:spChg chg="mod">
          <ac:chgData name="旦 旦" userId="1534b9d3247ac08d" providerId="LiveId" clId="{9AD5C7B9-C207-4F1B-8030-C4D5F701D342}" dt="2024-02-15T07:03:38.899" v="6250" actId="2711"/>
          <ac:spMkLst>
            <pc:docMk/>
            <pc:sldMk cId="3491976401" sldId="293"/>
            <ac:spMk id="3" creationId="{7E9C811C-308E-0358-8CED-3C6E8D797B19}"/>
          </ac:spMkLst>
        </pc:spChg>
        <pc:spChg chg="mod">
          <ac:chgData name="旦 旦" userId="1534b9d3247ac08d" providerId="LiveId" clId="{9AD5C7B9-C207-4F1B-8030-C4D5F701D342}" dt="2024-02-15T13:50:32.906" v="7376" actId="1076"/>
          <ac:spMkLst>
            <pc:docMk/>
            <pc:sldMk cId="3491976401" sldId="293"/>
            <ac:spMk id="4" creationId="{9C6DE8BC-BA43-AC4D-E38E-483A1993A194}"/>
          </ac:spMkLst>
        </pc:spChg>
        <pc:spChg chg="add mod">
          <ac:chgData name="旦 旦" userId="1534b9d3247ac08d" providerId="LiveId" clId="{9AD5C7B9-C207-4F1B-8030-C4D5F701D342}" dt="2024-02-15T16:30:04.650" v="7761" actId="20577"/>
          <ac:spMkLst>
            <pc:docMk/>
            <pc:sldMk cId="3491976401" sldId="293"/>
            <ac:spMk id="5" creationId="{5D86CB91-4013-37EA-C421-B5389651BA70}"/>
          </ac:spMkLst>
        </pc:spChg>
        <pc:spChg chg="add del mod">
          <ac:chgData name="旦 旦" userId="1534b9d3247ac08d" providerId="LiveId" clId="{9AD5C7B9-C207-4F1B-8030-C4D5F701D342}" dt="2024-02-15T15:53:58.512" v="7471" actId="21"/>
          <ac:spMkLst>
            <pc:docMk/>
            <pc:sldMk cId="3491976401" sldId="293"/>
            <ac:spMk id="7" creationId="{F8489F82-5CFB-E3EF-F32B-261812149BAA}"/>
          </ac:spMkLst>
        </pc:spChg>
        <pc:spChg chg="add mod">
          <ac:chgData name="旦 旦" userId="1534b9d3247ac08d" providerId="LiveId" clId="{9AD5C7B9-C207-4F1B-8030-C4D5F701D342}" dt="2024-02-15T16:28:09.284" v="7606" actId="1076"/>
          <ac:spMkLst>
            <pc:docMk/>
            <pc:sldMk cId="3491976401" sldId="293"/>
            <ac:spMk id="8" creationId="{1A63BADF-D426-B979-96E6-D94DA81295DB}"/>
          </ac:spMkLst>
        </pc:spChg>
        <pc:spChg chg="add mod">
          <ac:chgData name="旦 旦" userId="1534b9d3247ac08d" providerId="LiveId" clId="{9AD5C7B9-C207-4F1B-8030-C4D5F701D342}" dt="2024-02-15T16:32:44.695" v="7773" actId="20577"/>
          <ac:spMkLst>
            <pc:docMk/>
            <pc:sldMk cId="3491976401" sldId="293"/>
            <ac:spMk id="9" creationId="{5334F5E3-37C8-C514-0447-18FBD45F8F02}"/>
          </ac:spMkLst>
        </pc:spChg>
        <pc:spChg chg="add mod">
          <ac:chgData name="旦 旦" userId="1534b9d3247ac08d" providerId="LiveId" clId="{9AD5C7B9-C207-4F1B-8030-C4D5F701D342}" dt="2024-02-15T16:31:30.971" v="7766" actId="1076"/>
          <ac:spMkLst>
            <pc:docMk/>
            <pc:sldMk cId="3491976401" sldId="293"/>
            <ac:spMk id="10" creationId="{7C1D3E8C-2D93-C2E7-26A5-2274DFAC4EF7}"/>
          </ac:spMkLst>
        </pc:spChg>
        <pc:spChg chg="add mod">
          <ac:chgData name="旦 旦" userId="1534b9d3247ac08d" providerId="LiveId" clId="{9AD5C7B9-C207-4F1B-8030-C4D5F701D342}" dt="2024-02-15T16:31:35.980" v="7767" actId="1076"/>
          <ac:spMkLst>
            <pc:docMk/>
            <pc:sldMk cId="3491976401" sldId="293"/>
            <ac:spMk id="11" creationId="{CF2C11D1-B889-2ABB-CAF7-0140B8A1C034}"/>
          </ac:spMkLst>
        </pc:spChg>
        <pc:spChg chg="mod">
          <ac:chgData name="旦 旦" userId="1534b9d3247ac08d" providerId="LiveId" clId="{9AD5C7B9-C207-4F1B-8030-C4D5F701D342}" dt="2024-02-15T07:03:54.091" v="6252" actId="255"/>
          <ac:spMkLst>
            <pc:docMk/>
            <pc:sldMk cId="3491976401" sldId="293"/>
            <ac:spMk id="13" creationId="{6417AB34-9931-B85A-0DAC-956028E467B8}"/>
          </ac:spMkLst>
        </pc:spChg>
        <pc:picChg chg="del">
          <ac:chgData name="旦 旦" userId="1534b9d3247ac08d" providerId="LiveId" clId="{9AD5C7B9-C207-4F1B-8030-C4D5F701D342}" dt="2024-02-15T03:49:19.817" v="5340" actId="21"/>
          <ac:picMkLst>
            <pc:docMk/>
            <pc:sldMk cId="3491976401" sldId="293"/>
            <ac:picMk id="6" creationId="{496E90E4-4F88-F022-F4CA-03BFCD2BF62A}"/>
          </ac:picMkLst>
        </pc:picChg>
        <pc:picChg chg="del">
          <ac:chgData name="旦 旦" userId="1534b9d3247ac08d" providerId="LiveId" clId="{9AD5C7B9-C207-4F1B-8030-C4D5F701D342}" dt="2024-02-15T03:49:23.657" v="5342" actId="21"/>
          <ac:picMkLst>
            <pc:docMk/>
            <pc:sldMk cId="3491976401" sldId="293"/>
            <ac:picMk id="14" creationId="{925B9147-7826-A187-D7DC-651FFEA774E1}"/>
          </ac:picMkLst>
        </pc:picChg>
        <pc:picChg chg="del">
          <ac:chgData name="旦 旦" userId="1534b9d3247ac08d" providerId="LiveId" clId="{9AD5C7B9-C207-4F1B-8030-C4D5F701D342}" dt="2024-02-15T03:49:21.761" v="5341" actId="21"/>
          <ac:picMkLst>
            <pc:docMk/>
            <pc:sldMk cId="3491976401" sldId="293"/>
            <ac:picMk id="16" creationId="{C77D4FF2-860F-9307-83C3-3381F663BFC1}"/>
          </ac:picMkLst>
        </pc:picChg>
        <pc:picChg chg="del">
          <ac:chgData name="旦 旦" userId="1534b9d3247ac08d" providerId="LiveId" clId="{9AD5C7B9-C207-4F1B-8030-C4D5F701D342}" dt="2024-02-15T03:49:25.853" v="5343" actId="21"/>
          <ac:picMkLst>
            <pc:docMk/>
            <pc:sldMk cId="3491976401" sldId="293"/>
            <ac:picMk id="18" creationId="{EFBDAA80-5AFD-5431-4BD6-55B468BAE5A4}"/>
          </ac:picMkLst>
        </pc:picChg>
        <pc:picChg chg="del">
          <ac:chgData name="旦 旦" userId="1534b9d3247ac08d" providerId="LiveId" clId="{9AD5C7B9-C207-4F1B-8030-C4D5F701D342}" dt="2024-02-15T03:49:27.957" v="5344" actId="21"/>
          <ac:picMkLst>
            <pc:docMk/>
            <pc:sldMk cId="3491976401" sldId="293"/>
            <ac:picMk id="20" creationId="{F23EEC81-6EA9-8B53-6D83-8E8933BA0BA0}"/>
          </ac:picMkLst>
        </pc:picChg>
        <pc:picChg chg="del">
          <ac:chgData name="旦 旦" userId="1534b9d3247ac08d" providerId="LiveId" clId="{9AD5C7B9-C207-4F1B-8030-C4D5F701D342}" dt="2024-02-15T03:49:29.914" v="5345" actId="21"/>
          <ac:picMkLst>
            <pc:docMk/>
            <pc:sldMk cId="3491976401" sldId="293"/>
            <ac:picMk id="22" creationId="{7C5EB4C1-4A8A-4F0F-6704-504470F86F00}"/>
          </ac:picMkLst>
        </pc:picChg>
        <pc:picChg chg="add del mod">
          <ac:chgData name="旦 旦" userId="1534b9d3247ac08d" providerId="LiveId" clId="{9AD5C7B9-C207-4F1B-8030-C4D5F701D342}" dt="2024-02-15T16:27:53.122" v="7601" actId="21"/>
          <ac:picMkLst>
            <pc:docMk/>
            <pc:sldMk cId="3491976401" sldId="293"/>
            <ac:picMk id="1026" creationId="{0613304B-3C0C-6D23-9B55-022AE1AAF6A9}"/>
          </ac:picMkLst>
        </pc:picChg>
      </pc:sldChg>
      <pc:sldChg chg="addSp delSp modSp add mod ord">
        <pc:chgData name="旦 旦" userId="1534b9d3247ac08d" providerId="LiveId" clId="{9AD5C7B9-C207-4F1B-8030-C4D5F701D342}" dt="2024-02-15T13:54:47.147" v="7418" actId="1076"/>
        <pc:sldMkLst>
          <pc:docMk/>
          <pc:sldMk cId="2652219651" sldId="294"/>
        </pc:sldMkLst>
        <pc:spChg chg="mod">
          <ac:chgData name="旦 旦" userId="1534b9d3247ac08d" providerId="LiveId" clId="{9AD5C7B9-C207-4F1B-8030-C4D5F701D342}" dt="2024-02-15T10:30:21.949" v="7093" actId="1076"/>
          <ac:spMkLst>
            <pc:docMk/>
            <pc:sldMk cId="2652219651" sldId="294"/>
            <ac:spMk id="3" creationId="{BA70D012-3CE6-A01F-415B-FCF6A93D49DC}"/>
          </ac:spMkLst>
        </pc:spChg>
        <pc:spChg chg="del">
          <ac:chgData name="旦 旦" userId="1534b9d3247ac08d" providerId="LiveId" clId="{9AD5C7B9-C207-4F1B-8030-C4D5F701D342}" dt="2024-02-15T10:08:21.697" v="6827" actId="478"/>
          <ac:spMkLst>
            <pc:docMk/>
            <pc:sldMk cId="2652219651" sldId="294"/>
            <ac:spMk id="5" creationId="{49994DA3-A6E2-ED40-58A6-ED7BF8FFA61C}"/>
          </ac:spMkLst>
        </pc:spChg>
        <pc:spChg chg="del">
          <ac:chgData name="旦 旦" userId="1534b9d3247ac08d" providerId="LiveId" clId="{9AD5C7B9-C207-4F1B-8030-C4D5F701D342}" dt="2024-02-15T10:08:21.697" v="6827" actId="478"/>
          <ac:spMkLst>
            <pc:docMk/>
            <pc:sldMk cId="2652219651" sldId="294"/>
            <ac:spMk id="7" creationId="{E92838CF-11F9-4147-35F1-A1B4AAEDA233}"/>
          </ac:spMkLst>
        </pc:spChg>
        <pc:spChg chg="del">
          <ac:chgData name="旦 旦" userId="1534b9d3247ac08d" providerId="LiveId" clId="{9AD5C7B9-C207-4F1B-8030-C4D5F701D342}" dt="2024-02-15T10:08:21.697" v="6827" actId="478"/>
          <ac:spMkLst>
            <pc:docMk/>
            <pc:sldMk cId="2652219651" sldId="294"/>
            <ac:spMk id="9" creationId="{0486B278-47FE-3F11-0466-82A8B7CB7D75}"/>
          </ac:spMkLst>
        </pc:spChg>
        <pc:spChg chg="mod">
          <ac:chgData name="旦 旦" userId="1534b9d3247ac08d" providerId="LiveId" clId="{9AD5C7B9-C207-4F1B-8030-C4D5F701D342}" dt="2024-02-15T10:31:17.817" v="7130" actId="1035"/>
          <ac:spMkLst>
            <pc:docMk/>
            <pc:sldMk cId="2652219651" sldId="294"/>
            <ac:spMk id="13" creationId="{F1E6A0AC-9809-C332-86AF-F73AC26BCC4A}"/>
          </ac:spMkLst>
        </pc:spChg>
        <pc:spChg chg="add mod">
          <ac:chgData name="旦 旦" userId="1534b9d3247ac08d" providerId="LiveId" clId="{9AD5C7B9-C207-4F1B-8030-C4D5F701D342}" dt="2024-02-15T10:31:17.817" v="7130" actId="1035"/>
          <ac:spMkLst>
            <pc:docMk/>
            <pc:sldMk cId="2652219651" sldId="294"/>
            <ac:spMk id="19" creationId="{92BAA827-76C7-4D21-A82E-FD3A9904DB86}"/>
          </ac:spMkLst>
        </pc:spChg>
        <pc:spChg chg="add mod">
          <ac:chgData name="旦 旦" userId="1534b9d3247ac08d" providerId="LiveId" clId="{9AD5C7B9-C207-4F1B-8030-C4D5F701D342}" dt="2024-02-15T10:34:53.163" v="7326" actId="1076"/>
          <ac:spMkLst>
            <pc:docMk/>
            <pc:sldMk cId="2652219651" sldId="294"/>
            <ac:spMk id="30" creationId="{1463C037-1748-DA50-7343-E1B7EC41A908}"/>
          </ac:spMkLst>
        </pc:spChg>
        <pc:spChg chg="mod">
          <ac:chgData name="旦 旦" userId="1534b9d3247ac08d" providerId="LiveId" clId="{9AD5C7B9-C207-4F1B-8030-C4D5F701D342}" dt="2024-02-15T13:54:47.147" v="7418" actId="1076"/>
          <ac:spMkLst>
            <pc:docMk/>
            <pc:sldMk cId="2652219651" sldId="294"/>
            <ac:spMk id="31" creationId="{8996E01B-5237-BAFA-7BF3-723340494D1E}"/>
          </ac:spMkLst>
        </pc:spChg>
        <pc:graphicFrameChg chg="add del mod ord modGraphic">
          <ac:chgData name="旦 旦" userId="1534b9d3247ac08d" providerId="LiveId" clId="{9AD5C7B9-C207-4F1B-8030-C4D5F701D342}" dt="2024-02-15T10:30:13.116" v="7092" actId="21"/>
          <ac:graphicFrameMkLst>
            <pc:docMk/>
            <pc:sldMk cId="2652219651" sldId="294"/>
            <ac:graphicFrameMk id="28" creationId="{EEAEBA41-94C5-9A9A-4FF7-A20C61417EC1}"/>
          </ac:graphicFrameMkLst>
        </pc:graphicFrameChg>
        <pc:graphicFrameChg chg="add del mod ord modGraphic">
          <ac:chgData name="旦 旦" userId="1534b9d3247ac08d" providerId="LiveId" clId="{9AD5C7B9-C207-4F1B-8030-C4D5F701D342}" dt="2024-02-15T10:30:07.397" v="7091" actId="21"/>
          <ac:graphicFrameMkLst>
            <pc:docMk/>
            <pc:sldMk cId="2652219651" sldId="294"/>
            <ac:graphicFrameMk id="29" creationId="{4DD7555F-698D-5D63-FC5D-7883DB498F8D}"/>
          </ac:graphicFrameMkLst>
        </pc:graphicFrameChg>
        <pc:picChg chg="add mod">
          <ac:chgData name="旦 旦" userId="1534b9d3247ac08d" providerId="LiveId" clId="{9AD5C7B9-C207-4F1B-8030-C4D5F701D342}" dt="2024-02-15T10:26:26.795" v="7066" actId="1076"/>
          <ac:picMkLst>
            <pc:docMk/>
            <pc:sldMk cId="2652219651" sldId="294"/>
            <ac:picMk id="6" creationId="{226552AA-AC6B-F1F2-FBDC-A7291A63CBF3}"/>
          </ac:picMkLst>
        </pc:picChg>
        <pc:picChg chg="add mod">
          <ac:chgData name="旦 旦" userId="1534b9d3247ac08d" providerId="LiveId" clId="{9AD5C7B9-C207-4F1B-8030-C4D5F701D342}" dt="2024-02-15T10:27:05.496" v="7071" actId="1076"/>
          <ac:picMkLst>
            <pc:docMk/>
            <pc:sldMk cId="2652219651" sldId="294"/>
            <ac:picMk id="10" creationId="{4EAF2B04-7A68-5F35-8A53-61FA49BCCDD1}"/>
          </ac:picMkLst>
        </pc:picChg>
        <pc:picChg chg="add mod">
          <ac:chgData name="旦 旦" userId="1534b9d3247ac08d" providerId="LiveId" clId="{9AD5C7B9-C207-4F1B-8030-C4D5F701D342}" dt="2024-02-15T10:28:29.214" v="7081" actId="1076"/>
          <ac:picMkLst>
            <pc:docMk/>
            <pc:sldMk cId="2652219651" sldId="294"/>
            <ac:picMk id="12" creationId="{A90DBBBC-EF6D-B3C9-8BF1-E018F311936D}"/>
          </ac:picMkLst>
        </pc:picChg>
        <pc:picChg chg="del">
          <ac:chgData name="旦 旦" userId="1534b9d3247ac08d" providerId="LiveId" clId="{9AD5C7B9-C207-4F1B-8030-C4D5F701D342}" dt="2024-02-15T10:08:21.697" v="6827" actId="478"/>
          <ac:picMkLst>
            <pc:docMk/>
            <pc:sldMk cId="2652219651" sldId="294"/>
            <ac:picMk id="14" creationId="{C9BECFCC-22A3-770F-B271-2B192B6AB1B4}"/>
          </ac:picMkLst>
        </pc:picChg>
        <pc:picChg chg="del">
          <ac:chgData name="旦 旦" userId="1534b9d3247ac08d" providerId="LiveId" clId="{9AD5C7B9-C207-4F1B-8030-C4D5F701D342}" dt="2024-02-15T10:08:21.697" v="6827" actId="478"/>
          <ac:picMkLst>
            <pc:docMk/>
            <pc:sldMk cId="2652219651" sldId="294"/>
            <ac:picMk id="16" creationId="{05EBF7A7-BAD9-9134-B3B1-821AD66D207E}"/>
          </ac:picMkLst>
        </pc:picChg>
        <pc:picChg chg="add mod modCrop">
          <ac:chgData name="旦 旦" userId="1534b9d3247ac08d" providerId="LiveId" clId="{9AD5C7B9-C207-4F1B-8030-C4D5F701D342}" dt="2024-02-15T10:29:10.514" v="7087" actId="1076"/>
          <ac:picMkLst>
            <pc:docMk/>
            <pc:sldMk cId="2652219651" sldId="294"/>
            <ac:picMk id="17" creationId="{7FFFDD08-F781-DCF4-34F1-741D753D9338}"/>
          </ac:picMkLst>
        </pc:picChg>
        <pc:picChg chg="del">
          <ac:chgData name="旦 旦" userId="1534b9d3247ac08d" providerId="LiveId" clId="{9AD5C7B9-C207-4F1B-8030-C4D5F701D342}" dt="2024-02-15T10:08:24.574" v="6828" actId="21"/>
          <ac:picMkLst>
            <pc:docMk/>
            <pc:sldMk cId="2652219651" sldId="294"/>
            <ac:picMk id="18" creationId="{D62CA8FA-AD0E-FD4E-CB49-3A85B0F2F096}"/>
          </ac:picMkLst>
        </pc:picChg>
        <pc:picChg chg="add mod">
          <ac:chgData name="旦 旦" userId="1534b9d3247ac08d" providerId="LiveId" clId="{9AD5C7B9-C207-4F1B-8030-C4D5F701D342}" dt="2024-02-15T10:26:31.322" v="7067" actId="1076"/>
          <ac:picMkLst>
            <pc:docMk/>
            <pc:sldMk cId="2652219651" sldId="294"/>
            <ac:picMk id="21" creationId="{2204195F-2820-3CA8-1892-3513DCE3889C}"/>
          </ac:picMkLst>
        </pc:picChg>
        <pc:picChg chg="add mod modCrop">
          <ac:chgData name="旦 旦" userId="1534b9d3247ac08d" providerId="LiveId" clId="{9AD5C7B9-C207-4F1B-8030-C4D5F701D342}" dt="2024-02-15T10:30:58.445" v="7120" actId="732"/>
          <ac:picMkLst>
            <pc:docMk/>
            <pc:sldMk cId="2652219651" sldId="294"/>
            <ac:picMk id="23" creationId="{E8607314-1E06-D87D-0B2D-8119ACF504D1}"/>
          </ac:picMkLst>
        </pc:picChg>
        <pc:picChg chg="add mod">
          <ac:chgData name="旦 旦" userId="1534b9d3247ac08d" providerId="LiveId" clId="{9AD5C7B9-C207-4F1B-8030-C4D5F701D342}" dt="2024-02-15T10:26:58.343" v="7070" actId="1076"/>
          <ac:picMkLst>
            <pc:docMk/>
            <pc:sldMk cId="2652219651" sldId="294"/>
            <ac:picMk id="25" creationId="{906E3633-61F9-03F9-E28F-611E1B01E97D}"/>
          </ac:picMkLst>
        </pc:picChg>
        <pc:picChg chg="add mod modCrop">
          <ac:chgData name="旦 旦" userId="1534b9d3247ac08d" providerId="LiveId" clId="{9AD5C7B9-C207-4F1B-8030-C4D5F701D342}" dt="2024-02-15T10:27:40.968" v="7076" actId="14100"/>
          <ac:picMkLst>
            <pc:docMk/>
            <pc:sldMk cId="2652219651" sldId="294"/>
            <ac:picMk id="27" creationId="{DC4C796D-6773-7FDD-E8B4-079F140DD44E}"/>
          </ac:picMkLst>
        </pc:picChg>
      </pc:sldChg>
      <pc:sldMasterChg chg="modSp">
        <pc:chgData name="旦 旦" userId="1534b9d3247ac08d" providerId="LiveId" clId="{9AD5C7B9-C207-4F1B-8030-C4D5F701D342}" dt="2024-02-15T06:15:38.117" v="5989" actId="2711"/>
        <pc:sldMasterMkLst>
          <pc:docMk/>
          <pc:sldMasterMk cId="2068212438" sldId="2147483735"/>
        </pc:sldMasterMkLst>
        <pc:spChg chg="mod">
          <ac:chgData name="旦 旦" userId="1534b9d3247ac08d" providerId="LiveId" clId="{9AD5C7B9-C207-4F1B-8030-C4D5F701D342}" dt="2024-02-15T06:15:14.711" v="5988" actId="2711"/>
          <ac:spMkLst>
            <pc:docMk/>
            <pc:sldMasterMk cId="2068212438" sldId="2147483735"/>
            <ac:spMk id="2" creationId="{00000000-0000-0000-0000-000000000000}"/>
          </ac:spMkLst>
        </pc:spChg>
        <pc:spChg chg="mod">
          <ac:chgData name="旦 旦" userId="1534b9d3247ac08d" providerId="LiveId" clId="{9AD5C7B9-C207-4F1B-8030-C4D5F701D342}" dt="2024-02-15T06:15:38.117" v="5989" actId="2711"/>
          <ac:spMkLst>
            <pc:docMk/>
            <pc:sldMasterMk cId="2068212438" sldId="2147483735"/>
            <ac:spMk id="3" creationId="{00000000-0000-0000-0000-00000000000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B580E-4DE0-4F64-9470-97E12AE565D6}" type="datetimeFigureOut">
              <a:rPr kumimoji="1" lang="ja-JP" altLang="en-US" smtClean="0"/>
              <a:t>2024/2/15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76D95D-D483-4324-997D-2A079E468011}" type="slidenum">
              <a:rPr kumimoji="1" lang="ja-JP" altLang="en-US" smtClean="0"/>
              <a:t>‹#›</a:t>
            </a:fld>
            <a:endParaRPr kumimoji="1" lang="ja-JP" altLang="en-US"/>
          </a:p>
        </p:txBody>
      </p:sp>
    </p:spTree>
    <p:extLst>
      <p:ext uri="{BB962C8B-B14F-4D97-AF65-F5344CB8AC3E}">
        <p14:creationId xmlns:p14="http://schemas.microsoft.com/office/powerpoint/2010/main" val="262607302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6191BC4-FC19-4F7C-8657-9F4387D4F491}" type="datetime1">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27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C0D2B1A-F2DD-4FD8-B0D6-D8A23B895AA9}" type="datetime1">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85298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94A2454-CDAA-4489-9A2C-A0F708830AC4}" type="datetime1">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94945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F8218B9-A18B-4FB9-8836-D837980C81A1}" type="datetime1">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94127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AF3BDA0-4E98-4839-B9A4-84128A9836A8}" type="datetime1">
              <a:rPr kumimoji="1" lang="ja-JP" altLang="en-US" smtClean="0"/>
              <a:t>2024/2/15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61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2F7DAB3-CF21-49D1-BC08-E892AA62855F}" type="datetime1">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223263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3C53BEC-FB17-4F53-A38C-B1D741AF5BE3}" type="datetime1">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484616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DAA0EB3-FE5C-4438-A2CE-E14B2872720F}" type="datetime1">
              <a:rPr kumimoji="1" lang="ja-JP" altLang="en-US" smtClean="0"/>
              <a:t>2024/2/15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345375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6B97D22-A504-4528-9D62-802DA4574F47}" type="datetime1">
              <a:rPr kumimoji="1" lang="ja-JP" altLang="en-US" smtClean="0"/>
              <a:t>2024/2/15</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23746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317604C-60B0-47FA-89C0-00C0C301FF8F}" type="datetime1">
              <a:rPr kumimoji="1" lang="ja-JP" altLang="en-US" smtClean="0"/>
              <a:t>2024/2/15</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1058799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896ED0A-1FB2-4D3E-8AAC-53DAD4F2E879}" type="datetime1">
              <a:rPr kumimoji="1" lang="ja-JP" altLang="en-US" smtClean="0"/>
              <a:t>2024/2/15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600F94D-7F70-43D6-9AD9-B35DFB6F7276}" type="slidenum">
              <a:rPr kumimoji="1" lang="ja-JP" altLang="en-US" smtClean="0"/>
              <a:t>‹#›</a:t>
            </a:fld>
            <a:endParaRPr kumimoji="1" lang="ja-JP" altLang="en-US"/>
          </a:p>
        </p:txBody>
      </p:sp>
    </p:spTree>
    <p:extLst>
      <p:ext uri="{BB962C8B-B14F-4D97-AF65-F5344CB8AC3E}">
        <p14:creationId xmlns:p14="http://schemas.microsoft.com/office/powerpoint/2010/main" val="62145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468B51-8E76-4585-9A53-1CBB641AB62B}" type="datetime1">
              <a:rPr kumimoji="1" lang="ja-JP" altLang="en-US" smtClean="0"/>
              <a:t>2024/2/15</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600F94D-7F70-43D6-9AD9-B35DFB6F7276}"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21243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メイリオ" panose="020B0604030504040204" pitchFamily="50" charset="-128"/>
          <a:ea typeface="メイリオ" panose="020B0604030504040204" pitchFamily="50" charset="-128"/>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メイリオ" panose="020B0604030504040204" pitchFamily="50" charset="-128"/>
          <a:ea typeface="メイリオ" panose="020B0604030504040204" pitchFamily="50" charset="-128"/>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 Id="rId9"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qiita.com/zisui-sukitarou/items/d990a9630ff2c7f4abf2"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qiita.com/zisui-sukitarou/items/d990a9630ff2c7f4abf2"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196B02-2A66-5AB6-E7C8-C39AAC39B2D2}"/>
              </a:ext>
            </a:extLst>
          </p:cNvPr>
          <p:cNvSpPr>
            <a:spLocks noGrp="1"/>
          </p:cNvSpPr>
          <p:nvPr>
            <p:ph type="ctrTitle"/>
          </p:nvPr>
        </p:nvSpPr>
        <p:spPr>
          <a:xfrm>
            <a:off x="1042901" y="1611424"/>
            <a:ext cx="10172700" cy="1719072"/>
          </a:xfrm>
        </p:spPr>
        <p:txBody>
          <a:bodyPr>
            <a:normAutofit fontScale="90000"/>
          </a:bodyPr>
          <a:lstStyle/>
          <a:p>
            <a:pPr algn="ctr">
              <a:lnSpc>
                <a:spcPct val="100000"/>
              </a:lnSpc>
            </a:pPr>
            <a:r>
              <a:rPr kumimoji="1" lang="ja-JP" altLang="en-US" sz="4800" dirty="0">
                <a:latin typeface="メイリオ" panose="020B0604030504040204" pitchFamily="50" charset="-128"/>
                <a:ea typeface="メイリオ" panose="020B0604030504040204" pitchFamily="50" charset="-128"/>
              </a:rPr>
              <a:t>学習サンプルが少ない状況下での</a:t>
            </a:r>
            <a:br>
              <a:rPr kumimoji="1" lang="en-US" altLang="ja-JP" sz="4800" dirty="0">
                <a:latin typeface="メイリオ" panose="020B0604030504040204" pitchFamily="50" charset="-128"/>
                <a:ea typeface="メイリオ" panose="020B0604030504040204" pitchFamily="50" charset="-128"/>
              </a:rPr>
            </a:br>
            <a:r>
              <a:rPr kumimoji="1" lang="en-US" altLang="ja-JP" sz="4800" dirty="0">
                <a:latin typeface="メイリオ" panose="020B0604030504040204" pitchFamily="50" charset="-128"/>
                <a:ea typeface="メイリオ" panose="020B0604030504040204" pitchFamily="50" charset="-128"/>
              </a:rPr>
              <a:t>Vision Transformer</a:t>
            </a:r>
            <a:br>
              <a:rPr kumimoji="1" lang="en-US" altLang="ja-JP" sz="4800" dirty="0">
                <a:latin typeface="メイリオ" panose="020B0604030504040204" pitchFamily="50" charset="-128"/>
                <a:ea typeface="メイリオ" panose="020B0604030504040204" pitchFamily="50" charset="-128"/>
              </a:rPr>
            </a:br>
            <a:r>
              <a:rPr kumimoji="1" lang="ja-JP" altLang="en-US" sz="4800" dirty="0">
                <a:latin typeface="メイリオ" panose="020B0604030504040204" pitchFamily="50" charset="-128"/>
                <a:ea typeface="メイリオ" panose="020B0604030504040204" pitchFamily="50" charset="-128"/>
              </a:rPr>
              <a:t>の性能評価に関する研究</a:t>
            </a:r>
          </a:p>
        </p:txBody>
      </p:sp>
      <p:sp>
        <p:nvSpPr>
          <p:cNvPr id="3" name="字幕 2">
            <a:extLst>
              <a:ext uri="{FF2B5EF4-FFF2-40B4-BE49-F238E27FC236}">
                <a16:creationId xmlns:a16="http://schemas.microsoft.com/office/drawing/2014/main" id="{3DA21DBD-FA6A-3347-D94B-1AFE323A1FF7}"/>
              </a:ext>
            </a:extLst>
          </p:cNvPr>
          <p:cNvSpPr>
            <a:spLocks noGrp="1"/>
          </p:cNvSpPr>
          <p:nvPr>
            <p:ph type="subTitle" idx="1"/>
          </p:nvPr>
        </p:nvSpPr>
        <p:spPr>
          <a:xfrm>
            <a:off x="1100051" y="4604210"/>
            <a:ext cx="10058400" cy="1143000"/>
          </a:xfrm>
        </p:spPr>
        <p:txBody>
          <a:bodyPr>
            <a:noAutofit/>
          </a:bodyPr>
          <a:lstStyle/>
          <a:p>
            <a:pPr algn="ctr"/>
            <a:r>
              <a:rPr lang="ja-JP" altLang="en-US" dirty="0">
                <a:latin typeface="メイリオ" panose="020B0604030504040204" pitchFamily="50" charset="-128"/>
                <a:ea typeface="メイリオ" panose="020B0604030504040204" pitchFamily="50" charset="-128"/>
              </a:rPr>
              <a:t>計算機視覚工学研究室</a:t>
            </a:r>
            <a:endParaRPr kumimoji="1" lang="en-US" altLang="ja-JP" dirty="0">
              <a:latin typeface="メイリオ" panose="020B0604030504040204" pitchFamily="50" charset="-128"/>
              <a:ea typeface="メイリオ" panose="020B0604030504040204" pitchFamily="50" charset="-128"/>
            </a:endParaRPr>
          </a:p>
          <a:p>
            <a:pPr algn="ctr"/>
            <a:r>
              <a:rPr lang="en-US" altLang="ja-JP" dirty="0">
                <a:latin typeface="メイリオ" panose="020B0604030504040204" pitchFamily="50" charset="-128"/>
                <a:ea typeface="メイリオ" panose="020B0604030504040204" pitchFamily="50" charset="-128"/>
              </a:rPr>
              <a:t>2025050454</a:t>
            </a:r>
          </a:p>
          <a:p>
            <a:pPr algn="ctr"/>
            <a:r>
              <a:rPr kumimoji="1" lang="ja-JP" altLang="en-US" dirty="0">
                <a:latin typeface="メイリオ" panose="020B0604030504040204" pitchFamily="50" charset="-128"/>
                <a:ea typeface="メイリオ" panose="020B0604030504040204" pitchFamily="50" charset="-128"/>
              </a:rPr>
              <a:t>佐藤立樹</a:t>
            </a:r>
          </a:p>
        </p:txBody>
      </p:sp>
    </p:spTree>
    <p:extLst>
      <p:ext uri="{BB962C8B-B14F-4D97-AF65-F5344CB8AC3E}">
        <p14:creationId xmlns:p14="http://schemas.microsoft.com/office/powerpoint/2010/main" val="3000195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F44D2-F7B2-4CBC-51DF-F97C6B82DE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D76FA63-1CA0-6297-48CB-D8C2829501D9}"/>
              </a:ext>
            </a:extLst>
          </p:cNvPr>
          <p:cNvSpPr>
            <a:spLocks noGrp="1"/>
          </p:cNvSpPr>
          <p:nvPr>
            <p:ph type="title"/>
          </p:nvPr>
        </p:nvSpPr>
        <p:spPr/>
        <p:txBody>
          <a:bodyPr>
            <a:normAutofit/>
          </a:bodyPr>
          <a:lstStyle/>
          <a:p>
            <a:r>
              <a:rPr lang="ja-JP" altLang="en-US" sz="5400" dirty="0"/>
              <a:t>シミュレーション実験の結果</a:t>
            </a:r>
          </a:p>
        </p:txBody>
      </p:sp>
      <p:sp>
        <p:nvSpPr>
          <p:cNvPr id="3" name="テキスト プレースホルダー 2">
            <a:extLst>
              <a:ext uri="{FF2B5EF4-FFF2-40B4-BE49-F238E27FC236}">
                <a16:creationId xmlns:a16="http://schemas.microsoft.com/office/drawing/2014/main" id="{88460A16-C886-B1CB-5FBC-61C38BAC89AA}"/>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710C616A-567D-B579-AA90-7FC4387B04C7}"/>
              </a:ext>
            </a:extLst>
          </p:cNvPr>
          <p:cNvSpPr>
            <a:spLocks noGrp="1"/>
          </p:cNvSpPr>
          <p:nvPr>
            <p:ph type="sldNum" sz="quarter" idx="12"/>
          </p:nvPr>
        </p:nvSpPr>
        <p:spPr>
          <a:xfrm>
            <a:off x="10737661" y="6299465"/>
            <a:ext cx="1312025" cy="365125"/>
          </a:xfrm>
        </p:spPr>
        <p:txBody>
          <a:bodyPr/>
          <a:lstStyle/>
          <a:p>
            <a:fld id="{4600F94D-7F70-43D6-9AD9-B35DFB6F7276}" type="slidenum">
              <a:rPr kumimoji="1" lang="ja-JP" altLang="en-US" sz="5400" smtClean="0">
                <a:solidFill>
                  <a:schemeClr val="tx1"/>
                </a:solidFill>
              </a:rPr>
              <a:t>9</a:t>
            </a:fld>
            <a:endParaRPr kumimoji="1" lang="ja-JP" altLang="en-US" sz="5400" dirty="0">
              <a:solidFill>
                <a:schemeClr val="tx1"/>
              </a:solidFill>
            </a:endParaRPr>
          </a:p>
        </p:txBody>
      </p:sp>
    </p:spTree>
    <p:extLst>
      <p:ext uri="{BB962C8B-B14F-4D97-AF65-F5344CB8AC3E}">
        <p14:creationId xmlns:p14="http://schemas.microsoft.com/office/powerpoint/2010/main" val="3139313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303A9-C725-407A-B843-12EC87F9911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0A5D10A3-85DC-EC4D-5C0E-18BD4753EE2C}"/>
              </a:ext>
            </a:extLst>
          </p:cNvPr>
          <p:cNvSpPr txBox="1"/>
          <p:nvPr/>
        </p:nvSpPr>
        <p:spPr>
          <a:xfrm>
            <a:off x="169958" y="259993"/>
            <a:ext cx="953260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実験条件１　</a:t>
            </a:r>
            <a:r>
              <a:rPr kumimoji="1" lang="ja-JP" altLang="en-US" sz="3200" dirty="0">
                <a:latin typeface="メイリオ" panose="020B0604030504040204" pitchFamily="50" charset="-128"/>
                <a:ea typeface="メイリオ" panose="020B0604030504040204" pitchFamily="50" charset="-128"/>
              </a:rPr>
              <a:t>事前学習無し、学習サンプル数</a:t>
            </a:r>
            <a:r>
              <a:rPr kumimoji="1" lang="en-US" altLang="ja-JP" sz="3200" dirty="0">
                <a:latin typeface="メイリオ" panose="020B0604030504040204" pitchFamily="50" charset="-128"/>
                <a:ea typeface="メイリオ" panose="020B0604030504040204" pitchFamily="50" charset="-128"/>
              </a:rPr>
              <a:t>1000</a:t>
            </a:r>
            <a:endParaRPr kumimoji="1" lang="ja-JP" altLang="en-US"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3D47A820-384D-ACB5-70CE-D51EA0D7DF07}"/>
              </a:ext>
            </a:extLst>
          </p:cNvPr>
          <p:cNvSpPr txBox="1"/>
          <p:nvPr/>
        </p:nvSpPr>
        <p:spPr>
          <a:xfrm>
            <a:off x="2061634" y="1406073"/>
            <a:ext cx="1254581"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t> </a:t>
            </a:r>
          </a:p>
          <a:p>
            <a:endParaRPr kumimoji="1" lang="ja-JP" altLang="en-US" dirty="0"/>
          </a:p>
        </p:txBody>
      </p:sp>
      <p:sp>
        <p:nvSpPr>
          <p:cNvPr id="9" name="テキスト ボックス 8">
            <a:extLst>
              <a:ext uri="{FF2B5EF4-FFF2-40B4-BE49-F238E27FC236}">
                <a16:creationId xmlns:a16="http://schemas.microsoft.com/office/drawing/2014/main" id="{C6C50720-3E4F-9DF4-A6EC-98641444EDFF}"/>
              </a:ext>
            </a:extLst>
          </p:cNvPr>
          <p:cNvSpPr txBox="1"/>
          <p:nvPr/>
        </p:nvSpPr>
        <p:spPr>
          <a:xfrm>
            <a:off x="5434723" y="1396723"/>
            <a:ext cx="1877880"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t> </a:t>
            </a:r>
          </a:p>
          <a:p>
            <a:endParaRPr kumimoji="1" lang="ja-JP" altLang="en-US" dirty="0"/>
          </a:p>
        </p:txBody>
      </p:sp>
      <p:sp>
        <p:nvSpPr>
          <p:cNvPr id="10" name="テキスト ボックス 9">
            <a:extLst>
              <a:ext uri="{FF2B5EF4-FFF2-40B4-BE49-F238E27FC236}">
                <a16:creationId xmlns:a16="http://schemas.microsoft.com/office/drawing/2014/main" id="{B686A06F-3DF3-62C9-B6A3-4315ED6FD480}"/>
              </a:ext>
            </a:extLst>
          </p:cNvPr>
          <p:cNvSpPr txBox="1"/>
          <p:nvPr/>
        </p:nvSpPr>
        <p:spPr>
          <a:xfrm>
            <a:off x="9042036" y="1397265"/>
            <a:ext cx="2795388"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Vision Transformer</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1" name="テキスト ボックス 10">
            <a:extLst>
              <a:ext uri="{FF2B5EF4-FFF2-40B4-BE49-F238E27FC236}">
                <a16:creationId xmlns:a16="http://schemas.microsoft.com/office/drawing/2014/main" id="{6DD2190E-F796-E688-95E1-F1D7E6C85A68}"/>
              </a:ext>
            </a:extLst>
          </p:cNvPr>
          <p:cNvSpPr txBox="1"/>
          <p:nvPr/>
        </p:nvSpPr>
        <p:spPr>
          <a:xfrm>
            <a:off x="5098202" y="5897477"/>
            <a:ext cx="1254581" cy="646331"/>
          </a:xfrm>
          <a:prstGeom prst="rect">
            <a:avLst/>
          </a:prstGeom>
          <a:noFill/>
        </p:spPr>
        <p:txBody>
          <a:bodyPr wrap="square" rtlCol="0">
            <a:spAutoFit/>
          </a:bodyPr>
          <a:lstStyle/>
          <a:p>
            <a:r>
              <a:rPr kumimoji="1" lang="ja-JP" altLang="en-US" dirty="0"/>
              <a:t> </a:t>
            </a:r>
          </a:p>
          <a:p>
            <a:endParaRPr kumimoji="1" lang="ja-JP" altLang="en-US" dirty="0"/>
          </a:p>
        </p:txBody>
      </p:sp>
      <p:sp>
        <p:nvSpPr>
          <p:cNvPr id="13" name="テキスト ボックス 12">
            <a:extLst>
              <a:ext uri="{FF2B5EF4-FFF2-40B4-BE49-F238E27FC236}">
                <a16:creationId xmlns:a16="http://schemas.microsoft.com/office/drawing/2014/main" id="{881733C9-5980-CA07-E4FF-BE09EDA7D25A}"/>
              </a:ext>
            </a:extLst>
          </p:cNvPr>
          <p:cNvSpPr txBox="1"/>
          <p:nvPr/>
        </p:nvSpPr>
        <p:spPr>
          <a:xfrm>
            <a:off x="2492562" y="5465848"/>
            <a:ext cx="8098313" cy="646331"/>
          </a:xfrm>
          <a:prstGeom prst="rect">
            <a:avLst/>
          </a:prstGeom>
          <a:noFill/>
        </p:spPr>
        <p:txBody>
          <a:bodyPr wrap="square" rtlCol="0">
            <a:spAutoFit/>
          </a:bodyPr>
          <a:lstStyle/>
          <a:p>
            <a:r>
              <a:rPr kumimoji="1" lang="ja-JP" altLang="en-US" dirty="0"/>
              <a:t> </a:t>
            </a:r>
            <a:r>
              <a:rPr kumimoji="1" lang="ja-JP" altLang="en-US" dirty="0">
                <a:latin typeface="メイリオ" panose="020B0604030504040204" pitchFamily="50" charset="-128"/>
                <a:ea typeface="メイリオ" panose="020B0604030504040204" pitchFamily="50" charset="-128"/>
              </a:rPr>
              <a:t>精度のばらつき有り、</a:t>
            </a:r>
            <a:r>
              <a:rPr kumimoji="1" lang="en-US" altLang="ja-JP" dirty="0">
                <a:latin typeface="メイリオ" panose="020B0604030504040204" pitchFamily="50" charset="-128"/>
                <a:ea typeface="メイリオ" panose="020B0604030504040204" pitchFamily="50" charset="-128"/>
              </a:rPr>
              <a:t>70%</a:t>
            </a:r>
            <a:r>
              <a:rPr kumimoji="1" lang="ja-JP" altLang="en-US" dirty="0">
                <a:latin typeface="メイリオ" panose="020B0604030504040204" pitchFamily="50" charset="-128"/>
                <a:ea typeface="メイリオ" panose="020B0604030504040204" pitchFamily="50" charset="-128"/>
              </a:rPr>
              <a:t>を超えることがなかったためここで終了</a:t>
            </a:r>
          </a:p>
          <a:p>
            <a:endParaRPr kumimoji="1" lang="ja-JP" altLang="en-US" dirty="0"/>
          </a:p>
        </p:txBody>
      </p:sp>
      <p:pic>
        <p:nvPicPr>
          <p:cNvPr id="4" name="図 3">
            <a:extLst>
              <a:ext uri="{FF2B5EF4-FFF2-40B4-BE49-F238E27FC236}">
                <a16:creationId xmlns:a16="http://schemas.microsoft.com/office/drawing/2014/main" id="{F8D06FB1-D47D-B1F5-08B7-5CF3269D0355}"/>
              </a:ext>
            </a:extLst>
          </p:cNvPr>
          <p:cNvPicPr>
            <a:picLocks noChangeAspect="1"/>
          </p:cNvPicPr>
          <p:nvPr/>
        </p:nvPicPr>
        <p:blipFill rotWithShape="1">
          <a:blip r:embed="rId2"/>
          <a:srcRect r="48248" b="7125"/>
          <a:stretch/>
        </p:blipFill>
        <p:spPr>
          <a:xfrm>
            <a:off x="8120347" y="2553447"/>
            <a:ext cx="3796306" cy="2652880"/>
          </a:xfrm>
          <a:prstGeom prst="rect">
            <a:avLst/>
          </a:prstGeom>
        </p:spPr>
      </p:pic>
      <p:pic>
        <p:nvPicPr>
          <p:cNvPr id="6" name="図 5">
            <a:extLst>
              <a:ext uri="{FF2B5EF4-FFF2-40B4-BE49-F238E27FC236}">
                <a16:creationId xmlns:a16="http://schemas.microsoft.com/office/drawing/2014/main" id="{F873446A-3005-55DF-E39B-A4BF1AC26FEE}"/>
              </a:ext>
            </a:extLst>
          </p:cNvPr>
          <p:cNvPicPr>
            <a:picLocks noChangeAspect="1"/>
          </p:cNvPicPr>
          <p:nvPr/>
        </p:nvPicPr>
        <p:blipFill rotWithShape="1">
          <a:blip r:embed="rId3"/>
          <a:srcRect r="48997" b="5545"/>
          <a:stretch/>
        </p:blipFill>
        <p:spPr>
          <a:xfrm>
            <a:off x="533102" y="2554668"/>
            <a:ext cx="3647107" cy="2652880"/>
          </a:xfrm>
          <a:prstGeom prst="rect">
            <a:avLst/>
          </a:prstGeom>
        </p:spPr>
      </p:pic>
      <p:pic>
        <p:nvPicPr>
          <p:cNvPr id="16" name="図 15">
            <a:extLst>
              <a:ext uri="{FF2B5EF4-FFF2-40B4-BE49-F238E27FC236}">
                <a16:creationId xmlns:a16="http://schemas.microsoft.com/office/drawing/2014/main" id="{1C55C711-D829-D564-D217-5969FFD935DC}"/>
              </a:ext>
            </a:extLst>
          </p:cNvPr>
          <p:cNvPicPr>
            <a:picLocks noChangeAspect="1"/>
          </p:cNvPicPr>
          <p:nvPr/>
        </p:nvPicPr>
        <p:blipFill rotWithShape="1">
          <a:blip r:embed="rId4"/>
          <a:srcRect r="47584" b="6475"/>
          <a:stretch/>
        </p:blipFill>
        <p:spPr>
          <a:xfrm>
            <a:off x="4252125" y="2553447"/>
            <a:ext cx="3796306" cy="2690796"/>
          </a:xfrm>
          <a:prstGeom prst="rect">
            <a:avLst/>
          </a:prstGeom>
        </p:spPr>
      </p:pic>
      <p:sp>
        <p:nvSpPr>
          <p:cNvPr id="5" name="テキスト ボックス 4">
            <a:extLst>
              <a:ext uri="{FF2B5EF4-FFF2-40B4-BE49-F238E27FC236}">
                <a16:creationId xmlns:a16="http://schemas.microsoft.com/office/drawing/2014/main" id="{D3CC18CF-B8C0-1F77-F770-6F4581BA8FE5}"/>
              </a:ext>
            </a:extLst>
          </p:cNvPr>
          <p:cNvSpPr txBox="1"/>
          <p:nvPr/>
        </p:nvSpPr>
        <p:spPr>
          <a:xfrm>
            <a:off x="9211728" y="1998671"/>
            <a:ext cx="2064743" cy="369332"/>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62.78%</a:t>
            </a:r>
            <a:endParaRPr lang="ja-JP" altLang="en-US" dirty="0"/>
          </a:p>
        </p:txBody>
      </p:sp>
      <p:sp>
        <p:nvSpPr>
          <p:cNvPr id="12" name="テキスト ボックス 11">
            <a:extLst>
              <a:ext uri="{FF2B5EF4-FFF2-40B4-BE49-F238E27FC236}">
                <a16:creationId xmlns:a16="http://schemas.microsoft.com/office/drawing/2014/main" id="{D995267B-AC11-B44B-CEAD-0E1D5636E628}"/>
              </a:ext>
            </a:extLst>
          </p:cNvPr>
          <p:cNvSpPr txBox="1"/>
          <p:nvPr/>
        </p:nvSpPr>
        <p:spPr>
          <a:xfrm>
            <a:off x="1628922" y="1987539"/>
            <a:ext cx="2551287" cy="369332"/>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57.60%</a:t>
            </a:r>
            <a:endParaRPr lang="ja-JP" altLang="en-US" dirty="0"/>
          </a:p>
        </p:txBody>
      </p:sp>
      <p:sp>
        <p:nvSpPr>
          <p:cNvPr id="15" name="テキスト ボックス 14">
            <a:extLst>
              <a:ext uri="{FF2B5EF4-FFF2-40B4-BE49-F238E27FC236}">
                <a16:creationId xmlns:a16="http://schemas.microsoft.com/office/drawing/2014/main" id="{AE853BEA-4407-ED5F-E8A0-393EC67BA5C3}"/>
              </a:ext>
            </a:extLst>
          </p:cNvPr>
          <p:cNvSpPr txBox="1"/>
          <p:nvPr/>
        </p:nvSpPr>
        <p:spPr>
          <a:xfrm>
            <a:off x="5262401" y="1993328"/>
            <a:ext cx="2050202" cy="369332"/>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62.40%</a:t>
            </a:r>
            <a:endParaRPr lang="ja-JP" altLang="en-US" dirty="0"/>
          </a:p>
        </p:txBody>
      </p:sp>
      <p:sp>
        <p:nvSpPr>
          <p:cNvPr id="17" name="スライド番号プレースホルダー 16">
            <a:extLst>
              <a:ext uri="{FF2B5EF4-FFF2-40B4-BE49-F238E27FC236}">
                <a16:creationId xmlns:a16="http://schemas.microsoft.com/office/drawing/2014/main" id="{3D8AAA48-0E19-49FD-D6DE-D574F8AEBDE9}"/>
              </a:ext>
            </a:extLst>
          </p:cNvPr>
          <p:cNvSpPr>
            <a:spLocks noGrp="1"/>
          </p:cNvSpPr>
          <p:nvPr>
            <p:ph type="sldNum" sz="quarter" idx="12"/>
          </p:nvPr>
        </p:nvSpPr>
        <p:spPr>
          <a:xfrm>
            <a:off x="10789806" y="6361245"/>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10</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716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186651" y="197337"/>
            <a:ext cx="953260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実験条件</a:t>
            </a:r>
            <a:r>
              <a:rPr kumimoji="1" lang="en-US" altLang="ja-JP" sz="3200" b="1" dirty="0">
                <a:latin typeface="メイリオ" panose="020B0604030504040204" pitchFamily="50" charset="-128"/>
                <a:ea typeface="メイリオ" panose="020B0604030504040204" pitchFamily="50" charset="-128"/>
              </a:rPr>
              <a:t>2</a:t>
            </a:r>
            <a:r>
              <a:rPr kumimoji="1" lang="ja-JP" altLang="en-US" sz="3200" b="1"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事前学習有り、学習サンプル数</a:t>
            </a:r>
            <a:r>
              <a:rPr kumimoji="1" lang="en-US" altLang="ja-JP" sz="3200" dirty="0">
                <a:latin typeface="メイリオ" panose="020B0604030504040204" pitchFamily="50" charset="-128"/>
                <a:ea typeface="メイリオ" panose="020B0604030504040204" pitchFamily="50" charset="-128"/>
              </a:rPr>
              <a:t>1000</a:t>
            </a:r>
            <a:endParaRPr kumimoji="1" lang="ja-JP" altLang="en-US"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AF95E7E-B37A-92BB-8737-97E9F937CD2D}"/>
              </a:ext>
            </a:extLst>
          </p:cNvPr>
          <p:cNvSpPr txBox="1"/>
          <p:nvPr/>
        </p:nvSpPr>
        <p:spPr>
          <a:xfrm>
            <a:off x="1903861" y="1092783"/>
            <a:ext cx="1254581"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t> </a:t>
            </a:r>
          </a:p>
          <a:p>
            <a:endParaRPr kumimoji="1" lang="ja-JP" altLang="en-US" dirty="0"/>
          </a:p>
        </p:txBody>
      </p:sp>
      <p:sp>
        <p:nvSpPr>
          <p:cNvPr id="9" name="テキスト ボックス 8">
            <a:extLst>
              <a:ext uri="{FF2B5EF4-FFF2-40B4-BE49-F238E27FC236}">
                <a16:creationId xmlns:a16="http://schemas.microsoft.com/office/drawing/2014/main" id="{D8DF50CE-E888-DA6D-EA9F-38A4A8EE94AA}"/>
              </a:ext>
            </a:extLst>
          </p:cNvPr>
          <p:cNvSpPr txBox="1"/>
          <p:nvPr/>
        </p:nvSpPr>
        <p:spPr>
          <a:xfrm>
            <a:off x="5483671" y="1105029"/>
            <a:ext cx="2977710"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t> </a:t>
            </a:r>
          </a:p>
          <a:p>
            <a:endParaRPr kumimoji="1" lang="ja-JP" altLang="en-US" dirty="0"/>
          </a:p>
        </p:txBody>
      </p:sp>
      <p:sp>
        <p:nvSpPr>
          <p:cNvPr id="10" name="テキスト ボックス 9">
            <a:extLst>
              <a:ext uri="{FF2B5EF4-FFF2-40B4-BE49-F238E27FC236}">
                <a16:creationId xmlns:a16="http://schemas.microsoft.com/office/drawing/2014/main" id="{B7A55C61-0A0B-E82B-5D18-6900991CF6D2}"/>
              </a:ext>
            </a:extLst>
          </p:cNvPr>
          <p:cNvSpPr txBox="1"/>
          <p:nvPr/>
        </p:nvSpPr>
        <p:spPr>
          <a:xfrm>
            <a:off x="9144212" y="1105029"/>
            <a:ext cx="2795388"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Vision Transformer</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1" name="テキスト ボックス 10">
            <a:extLst>
              <a:ext uri="{FF2B5EF4-FFF2-40B4-BE49-F238E27FC236}">
                <a16:creationId xmlns:a16="http://schemas.microsoft.com/office/drawing/2014/main" id="{AFF5A9CC-8762-DE6B-626B-FE4FE2E5876B}"/>
              </a:ext>
            </a:extLst>
          </p:cNvPr>
          <p:cNvSpPr txBox="1"/>
          <p:nvPr/>
        </p:nvSpPr>
        <p:spPr>
          <a:xfrm>
            <a:off x="9144212" y="1755163"/>
            <a:ext cx="3219080"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99.62%</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2" name="テキスト ボックス 11">
            <a:extLst>
              <a:ext uri="{FF2B5EF4-FFF2-40B4-BE49-F238E27FC236}">
                <a16:creationId xmlns:a16="http://schemas.microsoft.com/office/drawing/2014/main" id="{BDC22D37-596C-0C1C-97AD-8E7B97FC46A6}"/>
              </a:ext>
            </a:extLst>
          </p:cNvPr>
          <p:cNvSpPr txBox="1"/>
          <p:nvPr/>
        </p:nvSpPr>
        <p:spPr>
          <a:xfrm>
            <a:off x="5079202" y="1748105"/>
            <a:ext cx="2221972"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99.10%</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3" name="テキスト ボックス 12">
            <a:extLst>
              <a:ext uri="{FF2B5EF4-FFF2-40B4-BE49-F238E27FC236}">
                <a16:creationId xmlns:a16="http://schemas.microsoft.com/office/drawing/2014/main" id="{AF53AA8A-0DE4-D38E-275A-E264D41BCAA7}"/>
              </a:ext>
            </a:extLst>
          </p:cNvPr>
          <p:cNvSpPr txBox="1"/>
          <p:nvPr/>
        </p:nvSpPr>
        <p:spPr>
          <a:xfrm>
            <a:off x="1416646" y="1696771"/>
            <a:ext cx="2221972"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98.98%</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pic>
        <p:nvPicPr>
          <p:cNvPr id="14" name="図 13">
            <a:extLst>
              <a:ext uri="{FF2B5EF4-FFF2-40B4-BE49-F238E27FC236}">
                <a16:creationId xmlns:a16="http://schemas.microsoft.com/office/drawing/2014/main" id="{C6990D27-2C44-1B2E-A97F-569229487A55}"/>
              </a:ext>
            </a:extLst>
          </p:cNvPr>
          <p:cNvPicPr>
            <a:picLocks noChangeAspect="1"/>
          </p:cNvPicPr>
          <p:nvPr/>
        </p:nvPicPr>
        <p:blipFill rotWithShape="1">
          <a:blip r:embed="rId2"/>
          <a:srcRect r="50000" b="6641"/>
          <a:stretch/>
        </p:blipFill>
        <p:spPr>
          <a:xfrm>
            <a:off x="402393" y="2391180"/>
            <a:ext cx="3671340" cy="2723450"/>
          </a:xfrm>
          <a:prstGeom prst="rect">
            <a:avLst/>
          </a:prstGeom>
        </p:spPr>
      </p:pic>
      <p:pic>
        <p:nvPicPr>
          <p:cNvPr id="15" name="図 14">
            <a:extLst>
              <a:ext uri="{FF2B5EF4-FFF2-40B4-BE49-F238E27FC236}">
                <a16:creationId xmlns:a16="http://schemas.microsoft.com/office/drawing/2014/main" id="{46251423-C000-9924-565D-9BC97F13D037}"/>
              </a:ext>
            </a:extLst>
          </p:cNvPr>
          <p:cNvPicPr>
            <a:picLocks noChangeAspect="1"/>
          </p:cNvPicPr>
          <p:nvPr/>
        </p:nvPicPr>
        <p:blipFill rotWithShape="1">
          <a:blip r:embed="rId3"/>
          <a:srcRect r="48655" b="7839"/>
          <a:stretch/>
        </p:blipFill>
        <p:spPr>
          <a:xfrm>
            <a:off x="4156760" y="2391180"/>
            <a:ext cx="3826324" cy="2725381"/>
          </a:xfrm>
          <a:prstGeom prst="rect">
            <a:avLst/>
          </a:prstGeom>
        </p:spPr>
      </p:pic>
      <p:pic>
        <p:nvPicPr>
          <p:cNvPr id="17" name="図 16">
            <a:extLst>
              <a:ext uri="{FF2B5EF4-FFF2-40B4-BE49-F238E27FC236}">
                <a16:creationId xmlns:a16="http://schemas.microsoft.com/office/drawing/2014/main" id="{E6E919FB-0EA6-61A3-B42F-164DB129B6C9}"/>
              </a:ext>
            </a:extLst>
          </p:cNvPr>
          <p:cNvPicPr>
            <a:picLocks noChangeAspect="1"/>
          </p:cNvPicPr>
          <p:nvPr/>
        </p:nvPicPr>
        <p:blipFill rotWithShape="1">
          <a:blip r:embed="rId4"/>
          <a:srcRect r="49824" b="6739"/>
          <a:stretch/>
        </p:blipFill>
        <p:spPr>
          <a:xfrm>
            <a:off x="8066111" y="2391180"/>
            <a:ext cx="3814236" cy="2816616"/>
          </a:xfrm>
          <a:prstGeom prst="rect">
            <a:avLst/>
          </a:prstGeom>
        </p:spPr>
      </p:pic>
      <p:sp>
        <p:nvSpPr>
          <p:cNvPr id="19" name="テキスト ボックス 18">
            <a:extLst>
              <a:ext uri="{FF2B5EF4-FFF2-40B4-BE49-F238E27FC236}">
                <a16:creationId xmlns:a16="http://schemas.microsoft.com/office/drawing/2014/main" id="{7118686F-BF4D-7BD5-7091-32C8C0C2957F}"/>
              </a:ext>
            </a:extLst>
          </p:cNvPr>
          <p:cNvSpPr txBox="1"/>
          <p:nvPr/>
        </p:nvSpPr>
        <p:spPr>
          <a:xfrm>
            <a:off x="2471351" y="5443530"/>
            <a:ext cx="7069979" cy="369332"/>
          </a:xfrm>
          <a:prstGeom prst="rect">
            <a:avLst/>
          </a:prstGeom>
          <a:noFill/>
        </p:spPr>
        <p:txBody>
          <a:bodyPr wrap="square">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latin typeface="メイリオ" panose="020B0604030504040204" pitchFamily="50" charset="-128"/>
                <a:ea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rPr>
              <a:t>0.5</a:t>
            </a:r>
            <a:r>
              <a:rPr kumimoji="1" lang="ja-JP" altLang="en-US" dirty="0">
                <a:latin typeface="メイリオ" panose="020B0604030504040204" pitchFamily="50" charset="-128"/>
                <a:ea typeface="メイリオ" panose="020B0604030504040204" pitchFamily="50" charset="-128"/>
              </a:rPr>
              <a:t>％程度の差だが</a:t>
            </a:r>
            <a:r>
              <a:rPr kumimoji="1" lang="en-US" altLang="ja-JP" dirty="0" err="1">
                <a:latin typeface="メイリオ" panose="020B0604030504040204" pitchFamily="50" charset="-128"/>
                <a:ea typeface="メイリオ" panose="020B0604030504040204" pitchFamily="50" charset="-128"/>
              </a:rPr>
              <a:t>ViT</a:t>
            </a:r>
            <a:r>
              <a:rPr kumimoji="1" lang="ja-JP" altLang="en-US" dirty="0">
                <a:latin typeface="メイリオ" panose="020B0604030504040204" pitchFamily="50" charset="-128"/>
                <a:ea typeface="メイリオ" panose="020B0604030504040204" pitchFamily="50" charset="-128"/>
              </a:rPr>
              <a:t>のほうが高い評価を得られた</a:t>
            </a:r>
            <a:endParaRPr lang="ja-JP" altLang="en-US"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9B842AF8-8B2B-04A3-09C5-7800511B7F6C}"/>
              </a:ext>
            </a:extLst>
          </p:cNvPr>
          <p:cNvSpPr>
            <a:spLocks noGrp="1"/>
          </p:cNvSpPr>
          <p:nvPr>
            <p:ph type="sldNum" sz="quarter" idx="12"/>
          </p:nvPr>
        </p:nvSpPr>
        <p:spPr>
          <a:xfrm>
            <a:off x="10879975" y="6359577"/>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11</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40736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F0B00-03FE-6E2F-7B19-92E5C41C2FE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17A858-149E-F6D2-0DE7-09B983A00A25}"/>
              </a:ext>
            </a:extLst>
          </p:cNvPr>
          <p:cNvSpPr txBox="1"/>
          <p:nvPr/>
        </p:nvSpPr>
        <p:spPr>
          <a:xfrm>
            <a:off x="161937" y="214986"/>
            <a:ext cx="953260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実験条件</a:t>
            </a:r>
            <a:r>
              <a:rPr kumimoji="1" lang="en-US" altLang="ja-JP" sz="3200" b="1" dirty="0">
                <a:latin typeface="メイリオ" panose="020B0604030504040204" pitchFamily="50" charset="-128"/>
                <a:ea typeface="メイリオ" panose="020B0604030504040204" pitchFamily="50" charset="-128"/>
              </a:rPr>
              <a:t>2</a:t>
            </a:r>
            <a:r>
              <a:rPr kumimoji="1" lang="ja-JP" altLang="en-US" sz="3200" b="1"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事前学習有り、学習サンプル数</a:t>
            </a:r>
            <a:r>
              <a:rPr kumimoji="1" lang="en-US" altLang="ja-JP" sz="3200" dirty="0">
                <a:latin typeface="メイリオ" panose="020B0604030504040204" pitchFamily="50" charset="-128"/>
                <a:ea typeface="メイリオ" panose="020B0604030504040204" pitchFamily="50" charset="-128"/>
              </a:rPr>
              <a:t>100</a:t>
            </a:r>
            <a:endParaRPr kumimoji="1" lang="ja-JP" altLang="en-US"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2BB0920C-6876-C245-4FA4-D603E4514AEC}"/>
              </a:ext>
            </a:extLst>
          </p:cNvPr>
          <p:cNvSpPr txBox="1"/>
          <p:nvPr/>
        </p:nvSpPr>
        <p:spPr>
          <a:xfrm>
            <a:off x="2062197" y="1068694"/>
            <a:ext cx="1254581"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t> </a:t>
            </a:r>
          </a:p>
          <a:p>
            <a:endParaRPr kumimoji="1" lang="ja-JP" altLang="en-US" dirty="0"/>
          </a:p>
        </p:txBody>
      </p:sp>
      <p:sp>
        <p:nvSpPr>
          <p:cNvPr id="9" name="テキスト ボックス 8">
            <a:extLst>
              <a:ext uri="{FF2B5EF4-FFF2-40B4-BE49-F238E27FC236}">
                <a16:creationId xmlns:a16="http://schemas.microsoft.com/office/drawing/2014/main" id="{00194CA0-44EC-1E0B-CADF-CEC70CCE3085}"/>
              </a:ext>
            </a:extLst>
          </p:cNvPr>
          <p:cNvSpPr txBox="1"/>
          <p:nvPr/>
        </p:nvSpPr>
        <p:spPr>
          <a:xfrm>
            <a:off x="5634051" y="1122928"/>
            <a:ext cx="2977710"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t> </a:t>
            </a:r>
          </a:p>
          <a:p>
            <a:endParaRPr kumimoji="1" lang="ja-JP" altLang="en-US" dirty="0"/>
          </a:p>
        </p:txBody>
      </p:sp>
      <p:sp>
        <p:nvSpPr>
          <p:cNvPr id="10" name="テキスト ボックス 9">
            <a:extLst>
              <a:ext uri="{FF2B5EF4-FFF2-40B4-BE49-F238E27FC236}">
                <a16:creationId xmlns:a16="http://schemas.microsoft.com/office/drawing/2014/main" id="{BAAABB0D-5F0E-F096-9B50-B5D0998DAF57}"/>
              </a:ext>
            </a:extLst>
          </p:cNvPr>
          <p:cNvSpPr txBox="1"/>
          <p:nvPr/>
        </p:nvSpPr>
        <p:spPr>
          <a:xfrm>
            <a:off x="9125112" y="1122927"/>
            <a:ext cx="2795388"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Vision Transformer</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1" name="テキスト ボックス 10">
            <a:extLst>
              <a:ext uri="{FF2B5EF4-FFF2-40B4-BE49-F238E27FC236}">
                <a16:creationId xmlns:a16="http://schemas.microsoft.com/office/drawing/2014/main" id="{A624D549-E9B4-98E6-6DA7-A9927DBFE9F0}"/>
              </a:ext>
            </a:extLst>
          </p:cNvPr>
          <p:cNvSpPr txBox="1"/>
          <p:nvPr/>
        </p:nvSpPr>
        <p:spPr>
          <a:xfrm>
            <a:off x="9315509" y="1715025"/>
            <a:ext cx="221512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99.26%</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2" name="テキスト ボックス 11">
            <a:extLst>
              <a:ext uri="{FF2B5EF4-FFF2-40B4-BE49-F238E27FC236}">
                <a16:creationId xmlns:a16="http://schemas.microsoft.com/office/drawing/2014/main" id="{1BC1FE7F-6E3F-07CE-40F7-6DDE0F021EFF}"/>
              </a:ext>
            </a:extLst>
          </p:cNvPr>
          <p:cNvSpPr txBox="1"/>
          <p:nvPr/>
        </p:nvSpPr>
        <p:spPr>
          <a:xfrm>
            <a:off x="5295127" y="1769260"/>
            <a:ext cx="2215125"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73.10%</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3" name="テキスト ボックス 12">
            <a:extLst>
              <a:ext uri="{FF2B5EF4-FFF2-40B4-BE49-F238E27FC236}">
                <a16:creationId xmlns:a16="http://schemas.microsoft.com/office/drawing/2014/main" id="{8557E301-ED0F-DC0E-144F-0CD9ED610F59}"/>
              </a:ext>
            </a:extLst>
          </p:cNvPr>
          <p:cNvSpPr txBox="1"/>
          <p:nvPr/>
        </p:nvSpPr>
        <p:spPr>
          <a:xfrm>
            <a:off x="1563247" y="1744765"/>
            <a:ext cx="2078840"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97.16%</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pic>
        <p:nvPicPr>
          <p:cNvPr id="15" name="図 14">
            <a:extLst>
              <a:ext uri="{FF2B5EF4-FFF2-40B4-BE49-F238E27FC236}">
                <a16:creationId xmlns:a16="http://schemas.microsoft.com/office/drawing/2014/main" id="{86F196D0-7786-8471-360D-9ED42B0240E1}"/>
              </a:ext>
            </a:extLst>
          </p:cNvPr>
          <p:cNvPicPr>
            <a:picLocks noChangeAspect="1"/>
          </p:cNvPicPr>
          <p:nvPr/>
        </p:nvPicPr>
        <p:blipFill rotWithShape="1">
          <a:blip r:embed="rId2"/>
          <a:srcRect r="49301" b="6642"/>
          <a:stretch/>
        </p:blipFill>
        <p:spPr>
          <a:xfrm>
            <a:off x="491829" y="2261191"/>
            <a:ext cx="3829208" cy="2802694"/>
          </a:xfrm>
          <a:prstGeom prst="rect">
            <a:avLst/>
          </a:prstGeom>
        </p:spPr>
      </p:pic>
      <p:pic>
        <p:nvPicPr>
          <p:cNvPr id="16" name="図 15">
            <a:extLst>
              <a:ext uri="{FF2B5EF4-FFF2-40B4-BE49-F238E27FC236}">
                <a16:creationId xmlns:a16="http://schemas.microsoft.com/office/drawing/2014/main" id="{B93B90DB-1F9B-7B0C-9A66-23B792821F20}"/>
              </a:ext>
            </a:extLst>
          </p:cNvPr>
          <p:cNvPicPr>
            <a:picLocks noChangeAspect="1"/>
          </p:cNvPicPr>
          <p:nvPr/>
        </p:nvPicPr>
        <p:blipFill rotWithShape="1">
          <a:blip r:embed="rId3"/>
          <a:srcRect r="49075" b="6832"/>
          <a:stretch/>
        </p:blipFill>
        <p:spPr>
          <a:xfrm>
            <a:off x="4276591" y="2285684"/>
            <a:ext cx="3829208" cy="2784927"/>
          </a:xfrm>
          <a:prstGeom prst="rect">
            <a:avLst/>
          </a:prstGeom>
        </p:spPr>
      </p:pic>
      <p:pic>
        <p:nvPicPr>
          <p:cNvPr id="17" name="図 16">
            <a:extLst>
              <a:ext uri="{FF2B5EF4-FFF2-40B4-BE49-F238E27FC236}">
                <a16:creationId xmlns:a16="http://schemas.microsoft.com/office/drawing/2014/main" id="{574A1A62-8D75-8863-408F-177EF347EBC9}"/>
              </a:ext>
            </a:extLst>
          </p:cNvPr>
          <p:cNvPicPr>
            <a:picLocks noChangeAspect="1"/>
          </p:cNvPicPr>
          <p:nvPr/>
        </p:nvPicPr>
        <p:blipFill rotWithShape="1">
          <a:blip r:embed="rId4"/>
          <a:srcRect r="48584" b="7288"/>
          <a:stretch/>
        </p:blipFill>
        <p:spPr>
          <a:xfrm>
            <a:off x="8256718" y="2261191"/>
            <a:ext cx="3910705" cy="2802694"/>
          </a:xfrm>
          <a:prstGeom prst="rect">
            <a:avLst/>
          </a:prstGeom>
        </p:spPr>
      </p:pic>
      <p:sp>
        <p:nvSpPr>
          <p:cNvPr id="19" name="テキスト ボックス 18">
            <a:extLst>
              <a:ext uri="{FF2B5EF4-FFF2-40B4-BE49-F238E27FC236}">
                <a16:creationId xmlns:a16="http://schemas.microsoft.com/office/drawing/2014/main" id="{C45551F9-2967-E8B2-1400-AAD88CA7916C}"/>
              </a:ext>
            </a:extLst>
          </p:cNvPr>
          <p:cNvSpPr txBox="1"/>
          <p:nvPr/>
        </p:nvSpPr>
        <p:spPr>
          <a:xfrm>
            <a:off x="3360419" y="5474469"/>
            <a:ext cx="6334124" cy="369332"/>
          </a:xfrm>
          <a:prstGeom prst="rect">
            <a:avLst/>
          </a:prstGeom>
          <a:noFill/>
        </p:spPr>
        <p:txBody>
          <a:bodyPr wrap="square">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latin typeface="メイリオ" panose="020B0604030504040204" pitchFamily="50" charset="-128"/>
                <a:ea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rPr>
              <a:t>2</a:t>
            </a:r>
            <a:r>
              <a:rPr kumimoji="1" lang="ja-JP" altLang="en-US" dirty="0">
                <a:latin typeface="メイリオ" panose="020B0604030504040204" pitchFamily="50" charset="-128"/>
                <a:ea typeface="メイリオ" panose="020B0604030504040204" pitchFamily="50" charset="-128"/>
              </a:rPr>
              <a:t>％の差をつけて</a:t>
            </a:r>
            <a:r>
              <a:rPr kumimoji="1" lang="en-US" altLang="ja-JP" dirty="0" err="1">
                <a:latin typeface="メイリオ" panose="020B0604030504040204" pitchFamily="50" charset="-128"/>
                <a:ea typeface="メイリオ" panose="020B0604030504040204" pitchFamily="50" charset="-128"/>
              </a:rPr>
              <a:t>ViT</a:t>
            </a:r>
            <a:r>
              <a:rPr kumimoji="1" lang="ja-JP" altLang="en-US" dirty="0">
                <a:latin typeface="メイリオ" panose="020B0604030504040204" pitchFamily="50" charset="-128"/>
                <a:ea typeface="メイリオ" panose="020B0604030504040204" pitchFamily="50" charset="-128"/>
              </a:rPr>
              <a:t>が高い評価を得られた</a:t>
            </a:r>
            <a:endParaRPr lang="ja-JP" altLang="en-US"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FC048AC9-90C7-80A1-8F78-02ED4310780D}"/>
              </a:ext>
            </a:extLst>
          </p:cNvPr>
          <p:cNvSpPr>
            <a:spLocks noGrp="1"/>
          </p:cNvSpPr>
          <p:nvPr>
            <p:ph type="sldNum" sz="quarter" idx="12"/>
          </p:nvPr>
        </p:nvSpPr>
        <p:spPr>
          <a:xfrm>
            <a:off x="10792293" y="6355086"/>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12</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070823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7B808-BDE6-11E8-0D5F-7565D37A48CE}"/>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2E12E2B-C6DD-F291-267F-A8ECD12B9E1C}"/>
              </a:ext>
            </a:extLst>
          </p:cNvPr>
          <p:cNvSpPr txBox="1"/>
          <p:nvPr/>
        </p:nvSpPr>
        <p:spPr>
          <a:xfrm>
            <a:off x="186000" y="163073"/>
            <a:ext cx="953260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実験条件</a:t>
            </a:r>
            <a:r>
              <a:rPr kumimoji="1" lang="en-US" altLang="ja-JP" sz="3200" b="1" dirty="0">
                <a:latin typeface="メイリオ" panose="020B0604030504040204" pitchFamily="50" charset="-128"/>
                <a:ea typeface="メイリオ" panose="020B0604030504040204" pitchFamily="50" charset="-128"/>
              </a:rPr>
              <a:t>2</a:t>
            </a:r>
            <a:r>
              <a:rPr kumimoji="1" lang="ja-JP" altLang="en-US" sz="3200" b="1"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事前学習有り、学習サンプル数</a:t>
            </a:r>
            <a:r>
              <a:rPr kumimoji="1" lang="en-US" altLang="ja-JP" sz="3200" dirty="0">
                <a:latin typeface="メイリオ" panose="020B0604030504040204" pitchFamily="50" charset="-128"/>
                <a:ea typeface="メイリオ" panose="020B0604030504040204" pitchFamily="50" charset="-128"/>
              </a:rPr>
              <a:t>50</a:t>
            </a:r>
            <a:endParaRPr kumimoji="1" lang="ja-JP" altLang="en-US"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9BE544E2-0AC0-5711-F427-4D1A05E43BD4}"/>
              </a:ext>
            </a:extLst>
          </p:cNvPr>
          <p:cNvSpPr txBox="1"/>
          <p:nvPr/>
        </p:nvSpPr>
        <p:spPr>
          <a:xfrm>
            <a:off x="2051435" y="1108160"/>
            <a:ext cx="1254581"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t> </a:t>
            </a:r>
          </a:p>
          <a:p>
            <a:endParaRPr kumimoji="1" lang="ja-JP" altLang="en-US" dirty="0"/>
          </a:p>
        </p:txBody>
      </p:sp>
      <p:sp>
        <p:nvSpPr>
          <p:cNvPr id="9" name="テキスト ボックス 8">
            <a:extLst>
              <a:ext uri="{FF2B5EF4-FFF2-40B4-BE49-F238E27FC236}">
                <a16:creationId xmlns:a16="http://schemas.microsoft.com/office/drawing/2014/main" id="{2140366B-25F9-75D4-B5E7-EFE0159D1BA9}"/>
              </a:ext>
            </a:extLst>
          </p:cNvPr>
          <p:cNvSpPr txBox="1"/>
          <p:nvPr/>
        </p:nvSpPr>
        <p:spPr>
          <a:xfrm>
            <a:off x="5612521" y="1108160"/>
            <a:ext cx="1550279"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t> </a:t>
            </a:r>
          </a:p>
          <a:p>
            <a:endParaRPr kumimoji="1" lang="ja-JP" altLang="en-US" dirty="0"/>
          </a:p>
        </p:txBody>
      </p:sp>
      <p:sp>
        <p:nvSpPr>
          <p:cNvPr id="10" name="テキスト ボックス 9">
            <a:extLst>
              <a:ext uri="{FF2B5EF4-FFF2-40B4-BE49-F238E27FC236}">
                <a16:creationId xmlns:a16="http://schemas.microsoft.com/office/drawing/2014/main" id="{27CF4B4B-4FA9-5A3A-8907-F5B5D72CACAA}"/>
              </a:ext>
            </a:extLst>
          </p:cNvPr>
          <p:cNvSpPr txBox="1"/>
          <p:nvPr/>
        </p:nvSpPr>
        <p:spPr>
          <a:xfrm>
            <a:off x="9131817" y="1181483"/>
            <a:ext cx="2458604"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Vision Transformer</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1" name="テキスト ボックス 10">
            <a:extLst>
              <a:ext uri="{FF2B5EF4-FFF2-40B4-BE49-F238E27FC236}">
                <a16:creationId xmlns:a16="http://schemas.microsoft.com/office/drawing/2014/main" id="{ACB90FE8-436A-AE46-9B8B-EBDD6E290AD6}"/>
              </a:ext>
            </a:extLst>
          </p:cNvPr>
          <p:cNvSpPr txBox="1"/>
          <p:nvPr/>
        </p:nvSpPr>
        <p:spPr>
          <a:xfrm>
            <a:off x="9212541" y="1713442"/>
            <a:ext cx="222949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98.80%</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2" name="テキスト ボックス 11">
            <a:extLst>
              <a:ext uri="{FF2B5EF4-FFF2-40B4-BE49-F238E27FC236}">
                <a16:creationId xmlns:a16="http://schemas.microsoft.com/office/drawing/2014/main" id="{1176A02A-1BB1-2475-E48B-1D5CFCF8ADA0}"/>
              </a:ext>
            </a:extLst>
          </p:cNvPr>
          <p:cNvSpPr txBox="1"/>
          <p:nvPr/>
        </p:nvSpPr>
        <p:spPr>
          <a:xfrm>
            <a:off x="5486081" y="1759712"/>
            <a:ext cx="1844486"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4.86%</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3" name="テキスト ボックス 12">
            <a:extLst>
              <a:ext uri="{FF2B5EF4-FFF2-40B4-BE49-F238E27FC236}">
                <a16:creationId xmlns:a16="http://schemas.microsoft.com/office/drawing/2014/main" id="{113D5AC9-D962-E7EB-944D-C31C15C5920D}"/>
              </a:ext>
            </a:extLst>
          </p:cNvPr>
          <p:cNvSpPr txBox="1"/>
          <p:nvPr/>
        </p:nvSpPr>
        <p:spPr>
          <a:xfrm>
            <a:off x="1526754" y="1713442"/>
            <a:ext cx="2203793"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95.38%</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pic>
        <p:nvPicPr>
          <p:cNvPr id="15" name="図 14">
            <a:extLst>
              <a:ext uri="{FF2B5EF4-FFF2-40B4-BE49-F238E27FC236}">
                <a16:creationId xmlns:a16="http://schemas.microsoft.com/office/drawing/2014/main" id="{E47A0C77-FB86-4B26-105E-E60C222D591F}"/>
              </a:ext>
            </a:extLst>
          </p:cNvPr>
          <p:cNvPicPr>
            <a:picLocks noChangeAspect="1"/>
          </p:cNvPicPr>
          <p:nvPr/>
        </p:nvPicPr>
        <p:blipFill rotWithShape="1">
          <a:blip r:embed="rId2"/>
          <a:srcRect r="49753" b="6748"/>
          <a:stretch/>
        </p:blipFill>
        <p:spPr>
          <a:xfrm>
            <a:off x="489284" y="2311568"/>
            <a:ext cx="3710185" cy="2736705"/>
          </a:xfrm>
          <a:prstGeom prst="rect">
            <a:avLst/>
          </a:prstGeom>
        </p:spPr>
      </p:pic>
      <p:pic>
        <p:nvPicPr>
          <p:cNvPr id="16" name="図 15">
            <a:extLst>
              <a:ext uri="{FF2B5EF4-FFF2-40B4-BE49-F238E27FC236}">
                <a16:creationId xmlns:a16="http://schemas.microsoft.com/office/drawing/2014/main" id="{BBCF39FB-6EB1-F014-23F0-0442C14508F8}"/>
              </a:ext>
            </a:extLst>
          </p:cNvPr>
          <p:cNvPicPr>
            <a:picLocks noChangeAspect="1"/>
          </p:cNvPicPr>
          <p:nvPr/>
        </p:nvPicPr>
        <p:blipFill rotWithShape="1">
          <a:blip r:embed="rId3"/>
          <a:srcRect r="48330" b="7828"/>
          <a:stretch/>
        </p:blipFill>
        <p:spPr>
          <a:xfrm>
            <a:off x="4131758" y="2311568"/>
            <a:ext cx="3928484" cy="2736705"/>
          </a:xfrm>
          <a:prstGeom prst="rect">
            <a:avLst/>
          </a:prstGeom>
        </p:spPr>
      </p:pic>
      <p:pic>
        <p:nvPicPr>
          <p:cNvPr id="17" name="図 16">
            <a:extLst>
              <a:ext uri="{FF2B5EF4-FFF2-40B4-BE49-F238E27FC236}">
                <a16:creationId xmlns:a16="http://schemas.microsoft.com/office/drawing/2014/main" id="{5E2EBC51-7F65-A17F-8288-A1F57FF2CC29}"/>
              </a:ext>
            </a:extLst>
          </p:cNvPr>
          <p:cNvPicPr>
            <a:picLocks noChangeAspect="1"/>
          </p:cNvPicPr>
          <p:nvPr/>
        </p:nvPicPr>
        <p:blipFill rotWithShape="1">
          <a:blip r:embed="rId4"/>
          <a:srcRect r="49571" b="6966"/>
          <a:stretch/>
        </p:blipFill>
        <p:spPr>
          <a:xfrm>
            <a:off x="8115504" y="2311568"/>
            <a:ext cx="3835743" cy="2814372"/>
          </a:xfrm>
          <a:prstGeom prst="rect">
            <a:avLst/>
          </a:prstGeom>
        </p:spPr>
      </p:pic>
      <p:sp>
        <p:nvSpPr>
          <p:cNvPr id="19" name="テキスト ボックス 18">
            <a:extLst>
              <a:ext uri="{FF2B5EF4-FFF2-40B4-BE49-F238E27FC236}">
                <a16:creationId xmlns:a16="http://schemas.microsoft.com/office/drawing/2014/main" id="{CFDC7FF7-A4E3-1DE1-9CBB-5B479838433D}"/>
              </a:ext>
            </a:extLst>
          </p:cNvPr>
          <p:cNvSpPr txBox="1"/>
          <p:nvPr/>
        </p:nvSpPr>
        <p:spPr>
          <a:xfrm>
            <a:off x="3164152" y="5426674"/>
            <a:ext cx="6554453" cy="646331"/>
          </a:xfrm>
          <a:prstGeom prst="rect">
            <a:avLst/>
          </a:prstGeom>
          <a:noFill/>
        </p:spPr>
        <p:txBody>
          <a:bodyPr wrap="square">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latin typeface="メイリオ" panose="020B0604030504040204" pitchFamily="50" charset="-128"/>
                <a:ea typeface="メイリオ" panose="020B0604030504040204" pitchFamily="50" charset="-128"/>
              </a:rPr>
              <a:t>がほとんど機能していない</a:t>
            </a:r>
            <a:endParaRPr kumimoji="1" lang="en-US" altLang="ja-JP" dirty="0">
              <a:latin typeface="メイリオ" panose="020B0604030504040204" pitchFamily="50" charset="-128"/>
              <a:ea typeface="メイリオ" panose="020B0604030504040204" pitchFamily="50" charset="-128"/>
            </a:endParaRPr>
          </a:p>
          <a:p>
            <a:r>
              <a:rPr kumimoji="1" lang="en-US" altLang="ja-JP" dirty="0" err="1">
                <a:latin typeface="メイリオ" panose="020B0604030504040204" pitchFamily="50" charset="-128"/>
                <a:ea typeface="メイリオ" panose="020B0604030504040204" pitchFamily="50" charset="-128"/>
              </a:rPr>
              <a:t>ResNet</a:t>
            </a:r>
            <a:r>
              <a:rPr kumimoji="1" lang="ja-JP" altLang="en-US" dirty="0">
                <a:latin typeface="メイリオ" panose="020B0604030504040204" pitchFamily="50" charset="-128"/>
                <a:ea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rPr>
              <a:t>3.5%</a:t>
            </a:r>
            <a:r>
              <a:rPr kumimoji="1" lang="ja-JP" altLang="en-US" dirty="0">
                <a:latin typeface="メイリオ" panose="020B0604030504040204" pitchFamily="50" charset="-128"/>
                <a:ea typeface="メイリオ" panose="020B0604030504040204" pitchFamily="50" charset="-128"/>
              </a:rPr>
              <a:t>程度の差をつけて</a:t>
            </a:r>
            <a:r>
              <a:rPr kumimoji="1" lang="en-US" altLang="ja-JP" dirty="0" err="1">
                <a:latin typeface="メイリオ" panose="020B0604030504040204" pitchFamily="50" charset="-128"/>
                <a:ea typeface="メイリオ" panose="020B0604030504040204" pitchFamily="50" charset="-128"/>
              </a:rPr>
              <a:t>ViT</a:t>
            </a:r>
            <a:r>
              <a:rPr kumimoji="1" lang="ja-JP" altLang="en-US" dirty="0">
                <a:latin typeface="メイリオ" panose="020B0604030504040204" pitchFamily="50" charset="-128"/>
                <a:ea typeface="メイリオ" panose="020B0604030504040204" pitchFamily="50" charset="-128"/>
              </a:rPr>
              <a:t>が高い評価を得られた</a:t>
            </a:r>
            <a:endParaRPr lang="ja-JP" altLang="en-US"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A386A388-9389-C56C-9A66-E484130AC401}"/>
              </a:ext>
            </a:extLst>
          </p:cNvPr>
          <p:cNvSpPr>
            <a:spLocks noGrp="1"/>
          </p:cNvSpPr>
          <p:nvPr>
            <p:ph type="sldNum" sz="quarter" idx="12"/>
          </p:nvPr>
        </p:nvSpPr>
        <p:spPr>
          <a:xfrm>
            <a:off x="10786024" y="6324535"/>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13</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7325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E76F8-EB0B-3D19-E83E-620D6ECF387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72F6732-D54B-67EF-4E42-3A8B50CFF9E1}"/>
              </a:ext>
            </a:extLst>
          </p:cNvPr>
          <p:cNvSpPr txBox="1"/>
          <p:nvPr/>
        </p:nvSpPr>
        <p:spPr>
          <a:xfrm>
            <a:off x="177979" y="173478"/>
            <a:ext cx="9532606" cy="584775"/>
          </a:xfrm>
          <a:prstGeom prst="rect">
            <a:avLst/>
          </a:prstGeom>
          <a:noFill/>
        </p:spPr>
        <p:txBody>
          <a:bodyPr wrap="square" rtlCol="0">
            <a:spAutoFit/>
          </a:bodyPr>
          <a:lstStyle/>
          <a:p>
            <a:r>
              <a:rPr kumimoji="1" lang="ja-JP" altLang="en-US" sz="3200" b="1" dirty="0">
                <a:latin typeface="メイリオ" panose="020B0604030504040204" pitchFamily="50" charset="-128"/>
                <a:ea typeface="メイリオ" panose="020B0604030504040204" pitchFamily="50" charset="-128"/>
              </a:rPr>
              <a:t>実験条件</a:t>
            </a:r>
            <a:r>
              <a:rPr kumimoji="1" lang="en-US" altLang="ja-JP" sz="3200" b="1" dirty="0">
                <a:latin typeface="メイリオ" panose="020B0604030504040204" pitchFamily="50" charset="-128"/>
                <a:ea typeface="メイリオ" panose="020B0604030504040204" pitchFamily="50" charset="-128"/>
              </a:rPr>
              <a:t>2</a:t>
            </a:r>
            <a:r>
              <a:rPr kumimoji="1" lang="ja-JP" altLang="en-US" sz="3200" b="1" dirty="0">
                <a:latin typeface="メイリオ" panose="020B0604030504040204" pitchFamily="50" charset="-128"/>
                <a:ea typeface="メイリオ" panose="020B0604030504040204" pitchFamily="50" charset="-128"/>
              </a:rPr>
              <a:t>　</a:t>
            </a:r>
            <a:r>
              <a:rPr kumimoji="1" lang="ja-JP" altLang="en-US" sz="3200" dirty="0">
                <a:latin typeface="メイリオ" panose="020B0604030504040204" pitchFamily="50" charset="-128"/>
                <a:ea typeface="メイリオ" panose="020B0604030504040204" pitchFamily="50" charset="-128"/>
              </a:rPr>
              <a:t>事前学習有り、学習サンプル数</a:t>
            </a:r>
            <a:r>
              <a:rPr kumimoji="1" lang="en-US" altLang="ja-JP" sz="3200" dirty="0">
                <a:latin typeface="メイリオ" panose="020B0604030504040204" pitchFamily="50" charset="-128"/>
                <a:ea typeface="メイリオ" panose="020B0604030504040204" pitchFamily="50" charset="-128"/>
              </a:rPr>
              <a:t>20</a:t>
            </a:r>
            <a:endParaRPr kumimoji="1" lang="ja-JP" altLang="en-US" sz="32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E0963C83-5210-664D-BFA5-C2D7A77CB4D8}"/>
              </a:ext>
            </a:extLst>
          </p:cNvPr>
          <p:cNvSpPr txBox="1"/>
          <p:nvPr/>
        </p:nvSpPr>
        <p:spPr>
          <a:xfrm>
            <a:off x="1841721" y="1223573"/>
            <a:ext cx="1254581"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t> </a:t>
            </a:r>
          </a:p>
          <a:p>
            <a:endParaRPr kumimoji="1" lang="ja-JP" altLang="en-US" dirty="0"/>
          </a:p>
        </p:txBody>
      </p:sp>
      <p:sp>
        <p:nvSpPr>
          <p:cNvPr id="9" name="テキスト ボックス 8">
            <a:extLst>
              <a:ext uri="{FF2B5EF4-FFF2-40B4-BE49-F238E27FC236}">
                <a16:creationId xmlns:a16="http://schemas.microsoft.com/office/drawing/2014/main" id="{246E906A-22C2-30DD-CD9A-40D22E6CB099}"/>
              </a:ext>
            </a:extLst>
          </p:cNvPr>
          <p:cNvSpPr txBox="1"/>
          <p:nvPr/>
        </p:nvSpPr>
        <p:spPr>
          <a:xfrm>
            <a:off x="5592930" y="1168284"/>
            <a:ext cx="2977710" cy="646331"/>
          </a:xfrm>
          <a:prstGeom prst="rect">
            <a:avLst/>
          </a:prstGeom>
          <a:noFill/>
        </p:spPr>
        <p:txBody>
          <a:bodyPr wrap="square" rtlCol="0">
            <a:spAutoFit/>
          </a:bodyPr>
          <a:lstStyle/>
          <a:p>
            <a:r>
              <a:rPr kumimoji="1" lang="en-US" altLang="ja-JP" dirty="0" err="1">
                <a:latin typeface="メイリオ" panose="020B0604030504040204" pitchFamily="50" charset="-128"/>
                <a:ea typeface="メイリオ" panose="020B0604030504040204" pitchFamily="50" charset="-128"/>
              </a:rPr>
              <a:t>EfficientNet</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0" name="テキスト ボックス 9">
            <a:extLst>
              <a:ext uri="{FF2B5EF4-FFF2-40B4-BE49-F238E27FC236}">
                <a16:creationId xmlns:a16="http://schemas.microsoft.com/office/drawing/2014/main" id="{DEF5376B-21D5-03C3-5A14-B069B3676FB0}"/>
              </a:ext>
            </a:extLst>
          </p:cNvPr>
          <p:cNvSpPr txBox="1"/>
          <p:nvPr/>
        </p:nvSpPr>
        <p:spPr>
          <a:xfrm>
            <a:off x="9068920" y="1168284"/>
            <a:ext cx="2795388" cy="646331"/>
          </a:xfrm>
          <a:prstGeom prst="rect">
            <a:avLst/>
          </a:prstGeom>
          <a:noFill/>
        </p:spPr>
        <p:txBody>
          <a:bodyPr wrap="square" rtlCol="0">
            <a:spAutoFit/>
          </a:bodyPr>
          <a:lstStyle/>
          <a:p>
            <a:r>
              <a:rPr kumimoji="1" lang="en-US" altLang="ja-JP" dirty="0">
                <a:latin typeface="メイリオ" panose="020B0604030504040204" pitchFamily="50" charset="-128"/>
                <a:ea typeface="メイリオ" panose="020B0604030504040204" pitchFamily="50" charset="-128"/>
              </a:rPr>
              <a:t>Vision Transformer</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1" name="テキスト ボックス 10">
            <a:extLst>
              <a:ext uri="{FF2B5EF4-FFF2-40B4-BE49-F238E27FC236}">
                <a16:creationId xmlns:a16="http://schemas.microsoft.com/office/drawing/2014/main" id="{038A0324-8C47-02A3-88E0-97CDFBBCCA29}"/>
              </a:ext>
            </a:extLst>
          </p:cNvPr>
          <p:cNvSpPr txBox="1"/>
          <p:nvPr/>
        </p:nvSpPr>
        <p:spPr>
          <a:xfrm>
            <a:off x="9197939" y="1869904"/>
            <a:ext cx="2304680"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97.62%</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2" name="テキスト ボックス 11">
            <a:extLst>
              <a:ext uri="{FF2B5EF4-FFF2-40B4-BE49-F238E27FC236}">
                <a16:creationId xmlns:a16="http://schemas.microsoft.com/office/drawing/2014/main" id="{1D6FC9CB-1DC4-2F48-9A46-E6C73E430C9A}"/>
              </a:ext>
            </a:extLst>
          </p:cNvPr>
          <p:cNvSpPr txBox="1"/>
          <p:nvPr/>
        </p:nvSpPr>
        <p:spPr>
          <a:xfrm>
            <a:off x="5467098" y="1869904"/>
            <a:ext cx="1957165"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0.04%</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sp>
        <p:nvSpPr>
          <p:cNvPr id="13" name="テキスト ボックス 12">
            <a:extLst>
              <a:ext uri="{FF2B5EF4-FFF2-40B4-BE49-F238E27FC236}">
                <a16:creationId xmlns:a16="http://schemas.microsoft.com/office/drawing/2014/main" id="{726196A6-3708-0C1F-8E0B-0931C9F5A9BB}"/>
              </a:ext>
            </a:extLst>
          </p:cNvPr>
          <p:cNvSpPr txBox="1"/>
          <p:nvPr/>
        </p:nvSpPr>
        <p:spPr>
          <a:xfrm>
            <a:off x="1367385" y="1925317"/>
            <a:ext cx="2182599" cy="646331"/>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認識率：</a:t>
            </a:r>
            <a:r>
              <a:rPr kumimoji="1" lang="en-US" altLang="ja-JP" dirty="0">
                <a:latin typeface="メイリオ" panose="020B0604030504040204" pitchFamily="50" charset="-128"/>
                <a:ea typeface="メイリオ" panose="020B0604030504040204" pitchFamily="50" charset="-128"/>
              </a:rPr>
              <a:t>93.64%</a:t>
            </a:r>
            <a:r>
              <a:rPr kumimoji="1" lang="ja-JP" altLang="en-US" dirty="0">
                <a:latin typeface="メイリオ" panose="020B0604030504040204" pitchFamily="50" charset="-128"/>
                <a:ea typeface="メイリオ" panose="020B0604030504040204" pitchFamily="50" charset="-128"/>
              </a:rPr>
              <a:t> </a:t>
            </a:r>
          </a:p>
          <a:p>
            <a:endParaRPr kumimoji="1" lang="ja-JP" altLang="en-US" dirty="0"/>
          </a:p>
        </p:txBody>
      </p:sp>
      <p:pic>
        <p:nvPicPr>
          <p:cNvPr id="14" name="図 13">
            <a:extLst>
              <a:ext uri="{FF2B5EF4-FFF2-40B4-BE49-F238E27FC236}">
                <a16:creationId xmlns:a16="http://schemas.microsoft.com/office/drawing/2014/main" id="{E1DCF6B5-CD36-F9AE-041D-ED088FE7C7D9}"/>
              </a:ext>
            </a:extLst>
          </p:cNvPr>
          <p:cNvPicPr>
            <a:picLocks noChangeAspect="1"/>
          </p:cNvPicPr>
          <p:nvPr/>
        </p:nvPicPr>
        <p:blipFill rotWithShape="1">
          <a:blip r:embed="rId2"/>
          <a:srcRect t="-1" r="47855" b="5731"/>
          <a:stretch/>
        </p:blipFill>
        <p:spPr>
          <a:xfrm>
            <a:off x="4077526" y="2447033"/>
            <a:ext cx="4012031" cy="2832444"/>
          </a:xfrm>
          <a:prstGeom prst="rect">
            <a:avLst/>
          </a:prstGeom>
        </p:spPr>
      </p:pic>
      <p:pic>
        <p:nvPicPr>
          <p:cNvPr id="15" name="図 14">
            <a:extLst>
              <a:ext uri="{FF2B5EF4-FFF2-40B4-BE49-F238E27FC236}">
                <a16:creationId xmlns:a16="http://schemas.microsoft.com/office/drawing/2014/main" id="{5F8D43DE-6426-3613-F1B4-DDFE451173F2}"/>
              </a:ext>
            </a:extLst>
          </p:cNvPr>
          <p:cNvPicPr>
            <a:picLocks noChangeAspect="1"/>
          </p:cNvPicPr>
          <p:nvPr/>
        </p:nvPicPr>
        <p:blipFill rotWithShape="1">
          <a:blip r:embed="rId3"/>
          <a:srcRect r="49319" b="7912"/>
          <a:stretch/>
        </p:blipFill>
        <p:spPr>
          <a:xfrm>
            <a:off x="252203" y="2460821"/>
            <a:ext cx="3819647" cy="2755619"/>
          </a:xfrm>
          <a:prstGeom prst="rect">
            <a:avLst/>
          </a:prstGeom>
        </p:spPr>
      </p:pic>
      <p:pic>
        <p:nvPicPr>
          <p:cNvPr id="18" name="図 17">
            <a:extLst>
              <a:ext uri="{FF2B5EF4-FFF2-40B4-BE49-F238E27FC236}">
                <a16:creationId xmlns:a16="http://schemas.microsoft.com/office/drawing/2014/main" id="{809C5B52-D6D4-FD00-3309-1D1C46390A74}"/>
              </a:ext>
            </a:extLst>
          </p:cNvPr>
          <p:cNvPicPr>
            <a:picLocks noChangeAspect="1"/>
          </p:cNvPicPr>
          <p:nvPr/>
        </p:nvPicPr>
        <p:blipFill rotWithShape="1">
          <a:blip r:embed="rId4"/>
          <a:srcRect t="-968" r="49266" b="6856"/>
          <a:stretch/>
        </p:blipFill>
        <p:spPr>
          <a:xfrm>
            <a:off x="8089557" y="2460821"/>
            <a:ext cx="3910620" cy="2878590"/>
          </a:xfrm>
          <a:prstGeom prst="rect">
            <a:avLst/>
          </a:prstGeom>
        </p:spPr>
      </p:pic>
      <p:sp>
        <p:nvSpPr>
          <p:cNvPr id="20" name="テキスト ボックス 19">
            <a:extLst>
              <a:ext uri="{FF2B5EF4-FFF2-40B4-BE49-F238E27FC236}">
                <a16:creationId xmlns:a16="http://schemas.microsoft.com/office/drawing/2014/main" id="{9350FCAD-EF28-DBA1-1676-56E3035EAF20}"/>
              </a:ext>
            </a:extLst>
          </p:cNvPr>
          <p:cNvSpPr txBox="1"/>
          <p:nvPr/>
        </p:nvSpPr>
        <p:spPr>
          <a:xfrm>
            <a:off x="3181350" y="5650307"/>
            <a:ext cx="6096000" cy="369332"/>
          </a:xfrm>
          <a:prstGeom prst="rect">
            <a:avLst/>
          </a:prstGeom>
          <a:noFill/>
        </p:spPr>
        <p:txBody>
          <a:bodyPr wrap="square">
            <a:spAutoFit/>
          </a:bodyPr>
          <a:lstStyle/>
          <a:p>
            <a:r>
              <a:rPr kumimoji="1" lang="en-US" altLang="ja-JP" dirty="0" err="1">
                <a:latin typeface="メイリオ" panose="020B0604030504040204" pitchFamily="50" charset="-128"/>
                <a:ea typeface="メイリオ" panose="020B0604030504040204" pitchFamily="50" charset="-128"/>
              </a:rPr>
              <a:t>ResNet</a:t>
            </a:r>
            <a:r>
              <a:rPr kumimoji="1" lang="ja-JP" altLang="en-US" dirty="0">
                <a:latin typeface="メイリオ" panose="020B0604030504040204" pitchFamily="50" charset="-128"/>
                <a:ea typeface="メイリオ" panose="020B0604030504040204" pitchFamily="50" charset="-128"/>
              </a:rPr>
              <a:t>と</a:t>
            </a:r>
            <a:r>
              <a:rPr kumimoji="1" lang="en-US" altLang="ja-JP" dirty="0">
                <a:latin typeface="メイリオ" panose="020B0604030504040204" pitchFamily="50" charset="-128"/>
                <a:ea typeface="メイリオ" panose="020B0604030504040204" pitchFamily="50" charset="-128"/>
              </a:rPr>
              <a:t>4</a:t>
            </a:r>
            <a:r>
              <a:rPr kumimoji="1" lang="ja-JP" altLang="en-US" dirty="0">
                <a:latin typeface="メイリオ" panose="020B0604030504040204" pitchFamily="50" charset="-128"/>
                <a:ea typeface="メイリオ" panose="020B0604030504040204" pitchFamily="50" charset="-128"/>
              </a:rPr>
              <a:t>％程度の差をつけて</a:t>
            </a:r>
            <a:r>
              <a:rPr kumimoji="1" lang="en-US" altLang="ja-JP" dirty="0" err="1">
                <a:latin typeface="メイリオ" panose="020B0604030504040204" pitchFamily="50" charset="-128"/>
                <a:ea typeface="メイリオ" panose="020B0604030504040204" pitchFamily="50" charset="-128"/>
              </a:rPr>
              <a:t>ViT</a:t>
            </a:r>
            <a:r>
              <a:rPr kumimoji="1" lang="ja-JP" altLang="en-US" dirty="0">
                <a:latin typeface="メイリオ" panose="020B0604030504040204" pitchFamily="50" charset="-128"/>
                <a:ea typeface="メイリオ" panose="020B0604030504040204" pitchFamily="50" charset="-128"/>
              </a:rPr>
              <a:t>が高い評価を得られた</a:t>
            </a:r>
            <a:endParaRPr kumimoji="1" lang="en-US" altLang="ja-JP" dirty="0">
              <a:latin typeface="メイリオ" panose="020B0604030504040204" pitchFamily="50" charset="-128"/>
              <a:ea typeface="メイリオ" panose="020B0604030504040204" pitchFamily="50" charset="-128"/>
            </a:endParaRPr>
          </a:p>
        </p:txBody>
      </p:sp>
      <p:sp>
        <p:nvSpPr>
          <p:cNvPr id="2" name="スライド番号プレースホルダー 1">
            <a:extLst>
              <a:ext uri="{FF2B5EF4-FFF2-40B4-BE49-F238E27FC236}">
                <a16:creationId xmlns:a16="http://schemas.microsoft.com/office/drawing/2014/main" id="{53C42C5A-FC45-EA0B-B330-4991D6E16863}"/>
              </a:ext>
            </a:extLst>
          </p:cNvPr>
          <p:cNvSpPr>
            <a:spLocks noGrp="1"/>
          </p:cNvSpPr>
          <p:nvPr>
            <p:ph type="sldNum" sz="quarter" idx="12"/>
          </p:nvPr>
        </p:nvSpPr>
        <p:spPr>
          <a:xfrm>
            <a:off x="10846606" y="6372103"/>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14</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0042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7C6C2-2E53-FE87-67D5-9099806CB4A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A70D012-3CE6-A01F-415B-FCF6A93D49DC}"/>
              </a:ext>
            </a:extLst>
          </p:cNvPr>
          <p:cNvSpPr txBox="1"/>
          <p:nvPr/>
        </p:nvSpPr>
        <p:spPr>
          <a:xfrm>
            <a:off x="526053" y="164122"/>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認識に失敗した画像の例</a:t>
            </a:r>
          </a:p>
        </p:txBody>
      </p:sp>
      <p:sp>
        <p:nvSpPr>
          <p:cNvPr id="2" name="コンテンツ プレースホルダー 2">
            <a:extLst>
              <a:ext uri="{FF2B5EF4-FFF2-40B4-BE49-F238E27FC236}">
                <a16:creationId xmlns:a16="http://schemas.microsoft.com/office/drawing/2014/main" id="{E9B3065C-57BE-3F2F-F0D6-50EF84BC9530}"/>
              </a:ext>
            </a:extLst>
          </p:cNvPr>
          <p:cNvSpPr>
            <a:spLocks noGrp="1"/>
          </p:cNvSpPr>
          <p:nvPr/>
        </p:nvSpPr>
        <p:spPr>
          <a:xfrm>
            <a:off x="1981200" y="1166019"/>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endParaRPr lang="en-US" altLang="ja-JP" sz="2000" dirty="0"/>
          </a:p>
        </p:txBody>
      </p:sp>
      <p:sp>
        <p:nvSpPr>
          <p:cNvPr id="13" name="テキスト ボックス 12">
            <a:extLst>
              <a:ext uri="{FF2B5EF4-FFF2-40B4-BE49-F238E27FC236}">
                <a16:creationId xmlns:a16="http://schemas.microsoft.com/office/drawing/2014/main" id="{F1E6A0AC-9809-C332-86AF-F73AC26BCC4A}"/>
              </a:ext>
            </a:extLst>
          </p:cNvPr>
          <p:cNvSpPr txBox="1"/>
          <p:nvPr/>
        </p:nvSpPr>
        <p:spPr>
          <a:xfrm>
            <a:off x="2764789" y="5312740"/>
            <a:ext cx="3074111" cy="3693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犬を猫だと認識された画像</a:t>
            </a:r>
            <a:endParaRPr lang="en-US" altLang="ja-JP" dirty="0">
              <a:latin typeface="メイリオ" panose="020B0604030504040204" pitchFamily="50" charset="-128"/>
              <a:ea typeface="メイリオ" panose="020B0604030504040204" pitchFamily="50" charset="-128"/>
            </a:endParaRPr>
          </a:p>
        </p:txBody>
      </p:sp>
      <p:pic>
        <p:nvPicPr>
          <p:cNvPr id="6" name="図 5" descr="犬の顔&#10;&#10;自動的に生成された説明">
            <a:extLst>
              <a:ext uri="{FF2B5EF4-FFF2-40B4-BE49-F238E27FC236}">
                <a16:creationId xmlns:a16="http://schemas.microsoft.com/office/drawing/2014/main" id="{226552AA-AC6B-F1F2-FBDC-A7291A63C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89" y="872008"/>
            <a:ext cx="2316542" cy="2340000"/>
          </a:xfrm>
          <a:prstGeom prst="rect">
            <a:avLst/>
          </a:prstGeom>
        </p:spPr>
      </p:pic>
      <p:pic>
        <p:nvPicPr>
          <p:cNvPr id="10" name="図 9" descr="草の上にいる犬&#10;&#10;自動的に生成された説明">
            <a:extLst>
              <a:ext uri="{FF2B5EF4-FFF2-40B4-BE49-F238E27FC236}">
                <a16:creationId xmlns:a16="http://schemas.microsoft.com/office/drawing/2014/main" id="{4EAF2B04-7A68-5F35-8A53-61FA49BCC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89" y="3329667"/>
            <a:ext cx="2340000" cy="1881360"/>
          </a:xfrm>
          <a:prstGeom prst="rect">
            <a:avLst/>
          </a:prstGeom>
        </p:spPr>
      </p:pic>
      <p:pic>
        <p:nvPicPr>
          <p:cNvPr id="12" name="図 11" descr="動物, 屋内, 座る, 哺乳類 が含まれている画像&#10;&#10;自動的に生成された説明">
            <a:extLst>
              <a:ext uri="{FF2B5EF4-FFF2-40B4-BE49-F238E27FC236}">
                <a16:creationId xmlns:a16="http://schemas.microsoft.com/office/drawing/2014/main" id="{A90DBBBC-EF6D-B3C9-8BF1-E018F3119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5947" y="872008"/>
            <a:ext cx="2340000" cy="2142650"/>
          </a:xfrm>
          <a:prstGeom prst="rect">
            <a:avLst/>
          </a:prstGeom>
        </p:spPr>
      </p:pic>
      <p:pic>
        <p:nvPicPr>
          <p:cNvPr id="17" name="図 16" descr="猫を抱く女性&#10;&#10;中程度の精度で自動的に生成された説明">
            <a:extLst>
              <a:ext uri="{FF2B5EF4-FFF2-40B4-BE49-F238E27FC236}">
                <a16:creationId xmlns:a16="http://schemas.microsoft.com/office/drawing/2014/main" id="{7FFFDD08-F781-DCF4-34F1-741D753D9338}"/>
              </a:ext>
            </a:extLst>
          </p:cNvPr>
          <p:cNvPicPr>
            <a:picLocks noChangeAspect="1"/>
          </p:cNvPicPr>
          <p:nvPr/>
        </p:nvPicPr>
        <p:blipFill rotWithShape="1">
          <a:blip r:embed="rId5">
            <a:extLst>
              <a:ext uri="{28A0092B-C50C-407E-A947-70E740481C1C}">
                <a14:useLocalDpi xmlns:a14="http://schemas.microsoft.com/office/drawing/2010/main" val="0"/>
              </a:ext>
            </a:extLst>
          </a:blip>
          <a:srcRect r="9251"/>
          <a:stretch/>
        </p:blipFill>
        <p:spPr>
          <a:xfrm>
            <a:off x="9325947" y="3329667"/>
            <a:ext cx="2340000" cy="1937776"/>
          </a:xfrm>
          <a:prstGeom prst="rect">
            <a:avLst/>
          </a:prstGeom>
        </p:spPr>
      </p:pic>
      <p:sp>
        <p:nvSpPr>
          <p:cNvPr id="19" name="テキスト ボックス 18">
            <a:extLst>
              <a:ext uri="{FF2B5EF4-FFF2-40B4-BE49-F238E27FC236}">
                <a16:creationId xmlns:a16="http://schemas.microsoft.com/office/drawing/2014/main" id="{92BAA827-76C7-4D21-A82E-FD3A9904DB86}"/>
              </a:ext>
            </a:extLst>
          </p:cNvPr>
          <p:cNvSpPr txBox="1"/>
          <p:nvPr/>
        </p:nvSpPr>
        <p:spPr>
          <a:xfrm>
            <a:off x="9037426" y="5341566"/>
            <a:ext cx="3074111" cy="3693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猫を犬だと認識された画像</a:t>
            </a:r>
            <a:endParaRPr lang="en-US" altLang="ja-JP" dirty="0">
              <a:latin typeface="メイリオ" panose="020B0604030504040204" pitchFamily="50" charset="-128"/>
              <a:ea typeface="メイリオ" panose="020B0604030504040204" pitchFamily="50" charset="-128"/>
            </a:endParaRPr>
          </a:p>
        </p:txBody>
      </p:sp>
      <p:pic>
        <p:nvPicPr>
          <p:cNvPr id="21" name="図 20" descr="屋内, 犬, 人, 座る が含まれている画像&#10;&#10;自動的に生成された説明">
            <a:extLst>
              <a:ext uri="{FF2B5EF4-FFF2-40B4-BE49-F238E27FC236}">
                <a16:creationId xmlns:a16="http://schemas.microsoft.com/office/drawing/2014/main" id="{2204195F-2820-3CA8-1892-3513DCE388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406" y="880264"/>
            <a:ext cx="2340000" cy="2218321"/>
          </a:xfrm>
          <a:prstGeom prst="rect">
            <a:avLst/>
          </a:prstGeom>
        </p:spPr>
      </p:pic>
      <p:pic>
        <p:nvPicPr>
          <p:cNvPr id="23" name="図 22" descr="犬を抱いている男性&#10;&#10;中程度の精度で自動的に生成された説明">
            <a:extLst>
              <a:ext uri="{FF2B5EF4-FFF2-40B4-BE49-F238E27FC236}">
                <a16:creationId xmlns:a16="http://schemas.microsoft.com/office/drawing/2014/main" id="{E8607314-1E06-D87D-0B2D-8119ACF504D1}"/>
              </a:ext>
            </a:extLst>
          </p:cNvPr>
          <p:cNvPicPr>
            <a:picLocks noChangeAspect="1"/>
          </p:cNvPicPr>
          <p:nvPr/>
        </p:nvPicPr>
        <p:blipFill rotWithShape="1">
          <a:blip r:embed="rId7">
            <a:extLst>
              <a:ext uri="{28A0092B-C50C-407E-A947-70E740481C1C}">
                <a14:useLocalDpi xmlns:a14="http://schemas.microsoft.com/office/drawing/2010/main" val="0"/>
              </a:ext>
            </a:extLst>
          </a:blip>
          <a:srcRect b="10208"/>
          <a:stretch/>
        </p:blipFill>
        <p:spPr>
          <a:xfrm>
            <a:off x="3107160" y="3329667"/>
            <a:ext cx="2340000" cy="1881360"/>
          </a:xfrm>
          <a:prstGeom prst="rect">
            <a:avLst/>
          </a:prstGeom>
        </p:spPr>
      </p:pic>
      <p:pic>
        <p:nvPicPr>
          <p:cNvPr id="25" name="図 24" descr="犬のキャラクターの絵&#10;&#10;中程度の精度で自動的に生成された説明">
            <a:extLst>
              <a:ext uri="{FF2B5EF4-FFF2-40B4-BE49-F238E27FC236}">
                <a16:creationId xmlns:a16="http://schemas.microsoft.com/office/drawing/2014/main" id="{906E3633-61F9-03F9-E28F-611E1B01E9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17481" y="861511"/>
            <a:ext cx="2340000" cy="2323522"/>
          </a:xfrm>
          <a:prstGeom prst="rect">
            <a:avLst/>
          </a:prstGeom>
        </p:spPr>
      </p:pic>
      <p:pic>
        <p:nvPicPr>
          <p:cNvPr id="27" name="図 26" descr="猫, 動物, 屋内, 哺乳類 が含まれている画像&#10;&#10;自動的に生成された説明">
            <a:extLst>
              <a:ext uri="{FF2B5EF4-FFF2-40B4-BE49-F238E27FC236}">
                <a16:creationId xmlns:a16="http://schemas.microsoft.com/office/drawing/2014/main" id="{DC4C796D-6773-7FDD-E8B4-079F140DD44E}"/>
              </a:ext>
            </a:extLst>
          </p:cNvPr>
          <p:cNvPicPr>
            <a:picLocks noChangeAspect="1"/>
          </p:cNvPicPr>
          <p:nvPr/>
        </p:nvPicPr>
        <p:blipFill rotWithShape="1">
          <a:blip r:embed="rId9">
            <a:extLst>
              <a:ext uri="{28A0092B-C50C-407E-A947-70E740481C1C}">
                <a14:useLocalDpi xmlns:a14="http://schemas.microsoft.com/office/drawing/2010/main" val="0"/>
              </a:ext>
            </a:extLst>
          </a:blip>
          <a:srcRect r="15859"/>
          <a:stretch/>
        </p:blipFill>
        <p:spPr>
          <a:xfrm>
            <a:off x="5803506" y="3352002"/>
            <a:ext cx="2340000" cy="1793841"/>
          </a:xfrm>
          <a:prstGeom prst="rect">
            <a:avLst/>
          </a:prstGeom>
        </p:spPr>
      </p:pic>
      <p:sp>
        <p:nvSpPr>
          <p:cNvPr id="30" name="テキスト ボックス 29">
            <a:extLst>
              <a:ext uri="{FF2B5EF4-FFF2-40B4-BE49-F238E27FC236}">
                <a16:creationId xmlns:a16="http://schemas.microsoft.com/office/drawing/2014/main" id="{1463C037-1748-DA50-7343-E1B7EC41A908}"/>
              </a:ext>
            </a:extLst>
          </p:cNvPr>
          <p:cNvSpPr txBox="1"/>
          <p:nvPr/>
        </p:nvSpPr>
        <p:spPr>
          <a:xfrm>
            <a:off x="797444" y="5911289"/>
            <a:ext cx="11037802" cy="369332"/>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ViT（学習サンプル20）で学習した際に誤認識した画像は1000</a:t>
            </a:r>
            <a:r>
              <a:rPr lang="ja-JP" altLang="en-US" dirty="0">
                <a:latin typeface="メイリオ" panose="020B0604030504040204" pitchFamily="50" charset="-128"/>
                <a:ea typeface="メイリオ" panose="020B0604030504040204" pitchFamily="50" charset="-128"/>
              </a:rPr>
              <a:t>枚中</a:t>
            </a:r>
            <a:r>
              <a:rPr lang="en-US" altLang="ja-JP" dirty="0">
                <a:latin typeface="メイリオ" panose="020B0604030504040204" pitchFamily="50" charset="-128"/>
                <a:ea typeface="メイリオ" panose="020B0604030504040204" pitchFamily="50" charset="-128"/>
              </a:rPr>
              <a:t>58</a:t>
            </a:r>
            <a:r>
              <a:rPr lang="ja-JP" altLang="en-US" dirty="0">
                <a:latin typeface="メイリオ" panose="020B0604030504040204" pitchFamily="50" charset="-128"/>
                <a:ea typeface="メイリオ" panose="020B0604030504040204" pitchFamily="50" charset="-128"/>
              </a:rPr>
              <a:t>枚（犬画像</a:t>
            </a:r>
            <a:r>
              <a:rPr lang="en-US" altLang="ja-JP" dirty="0">
                <a:latin typeface="メイリオ" panose="020B0604030504040204" pitchFamily="50" charset="-128"/>
                <a:ea typeface="メイリオ" panose="020B0604030504040204" pitchFamily="50" charset="-128"/>
              </a:rPr>
              <a:t>56</a:t>
            </a:r>
            <a:r>
              <a:rPr lang="ja-JP" altLang="en-US" dirty="0">
                <a:latin typeface="メイリオ" panose="020B0604030504040204" pitchFamily="50" charset="-128"/>
                <a:ea typeface="メイリオ" panose="020B0604030504040204" pitchFamily="50" charset="-128"/>
              </a:rPr>
              <a:t>枚、猫画像</a:t>
            </a:r>
            <a:r>
              <a:rPr lang="en-US" altLang="ja-JP" dirty="0">
                <a:latin typeface="メイリオ" panose="020B0604030504040204" pitchFamily="50" charset="-128"/>
                <a:ea typeface="メイリオ" panose="020B0604030504040204" pitchFamily="50" charset="-128"/>
              </a:rPr>
              <a:t>2</a:t>
            </a:r>
            <a:r>
              <a:rPr lang="ja-JP" altLang="en-US" dirty="0">
                <a:latin typeface="メイリオ" panose="020B0604030504040204" pitchFamily="50" charset="-128"/>
                <a:ea typeface="メイリオ" panose="020B0604030504040204" pitchFamily="50" charset="-128"/>
              </a:rPr>
              <a:t>枚）</a:t>
            </a:r>
            <a:endParaRPr lang="en-US" altLang="ja-JP" dirty="0">
              <a:latin typeface="メイリオ" panose="020B0604030504040204" pitchFamily="50" charset="-128"/>
              <a:ea typeface="メイリオ" panose="020B0604030504040204" pitchFamily="50" charset="-128"/>
            </a:endParaRPr>
          </a:p>
        </p:txBody>
      </p:sp>
      <p:sp>
        <p:nvSpPr>
          <p:cNvPr id="31" name="スライド番号プレースホルダー 30">
            <a:extLst>
              <a:ext uri="{FF2B5EF4-FFF2-40B4-BE49-F238E27FC236}">
                <a16:creationId xmlns:a16="http://schemas.microsoft.com/office/drawing/2014/main" id="{8996E01B-5237-BAFA-7BF3-723340494D1E}"/>
              </a:ext>
            </a:extLst>
          </p:cNvPr>
          <p:cNvSpPr>
            <a:spLocks noGrp="1"/>
          </p:cNvSpPr>
          <p:nvPr>
            <p:ph type="sldNum" sz="quarter" idx="12"/>
          </p:nvPr>
        </p:nvSpPr>
        <p:spPr>
          <a:xfrm>
            <a:off x="10799512" y="6411160"/>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15</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52219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0C2B2-D559-4192-D741-3B298481F53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E81ABF8-605D-0ED9-FF8E-B71554D07B48}"/>
              </a:ext>
            </a:extLst>
          </p:cNvPr>
          <p:cNvSpPr txBox="1"/>
          <p:nvPr/>
        </p:nvSpPr>
        <p:spPr>
          <a:xfrm>
            <a:off x="882539" y="302832"/>
            <a:ext cx="10115550" cy="646331"/>
          </a:xfrm>
          <a:prstGeom prst="rect">
            <a:avLst/>
          </a:prstGeom>
          <a:noFill/>
        </p:spPr>
        <p:txBody>
          <a:bodyPr wrap="square" rtlCol="0">
            <a:spAutoFit/>
          </a:bodyPr>
          <a:lstStyle/>
          <a:p>
            <a:r>
              <a:rPr kumimoji="1" lang="ja-JP" altLang="en-US" sz="3600" dirty="0">
                <a:latin typeface="メイリオ" panose="020B0604030504040204" pitchFamily="50" charset="-128"/>
                <a:ea typeface="メイリオ" panose="020B0604030504040204" pitchFamily="50" charset="-128"/>
              </a:rPr>
              <a:t>考察</a:t>
            </a:r>
          </a:p>
        </p:txBody>
      </p:sp>
      <p:sp>
        <p:nvSpPr>
          <p:cNvPr id="2" name="テキスト ボックス 1">
            <a:extLst>
              <a:ext uri="{FF2B5EF4-FFF2-40B4-BE49-F238E27FC236}">
                <a16:creationId xmlns:a16="http://schemas.microsoft.com/office/drawing/2014/main" id="{1CB57B5F-B08B-91A7-3F54-A39EA2EA8436}"/>
              </a:ext>
            </a:extLst>
          </p:cNvPr>
          <p:cNvSpPr txBox="1"/>
          <p:nvPr/>
        </p:nvSpPr>
        <p:spPr>
          <a:xfrm>
            <a:off x="1255919" y="1158065"/>
            <a:ext cx="9063990" cy="4401205"/>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・学習サンプル数</a:t>
            </a:r>
            <a:r>
              <a:rPr kumimoji="1" lang="en-US" altLang="ja-JP" sz="2000" dirty="0">
                <a:latin typeface="メイリオ" panose="020B0604030504040204" pitchFamily="50" charset="-128"/>
                <a:ea typeface="メイリオ" panose="020B0604030504040204" pitchFamily="50" charset="-128"/>
              </a:rPr>
              <a:t>1000</a:t>
            </a:r>
            <a:r>
              <a:rPr kumimoji="1" lang="ja-JP" altLang="en-US" sz="2000" dirty="0">
                <a:latin typeface="メイリオ" panose="020B0604030504040204" pitchFamily="50" charset="-128"/>
                <a:ea typeface="メイリオ" panose="020B0604030504040204" pitchFamily="50" charset="-128"/>
              </a:rPr>
              <a:t>の事前学習無しと事前学習有りの結果から、事前学習有りのほうが圧倒的に精度が良いという事がわかった。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・事前学習有りの方では、学習サンプル数として</a:t>
            </a:r>
            <a:r>
              <a:rPr kumimoji="1" lang="en-US" altLang="ja-JP" sz="2000" dirty="0">
                <a:latin typeface="メイリオ" panose="020B0604030504040204" pitchFamily="50" charset="-128"/>
                <a:ea typeface="メイリオ" panose="020B0604030504040204" pitchFamily="50" charset="-128"/>
              </a:rPr>
              <a:t>1000</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100</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50</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20</a:t>
            </a:r>
            <a:r>
              <a:rPr kumimoji="1" lang="ja-JP" altLang="en-US" sz="2000" dirty="0">
                <a:latin typeface="メイリオ" panose="020B0604030504040204" pitchFamily="50" charset="-128"/>
                <a:ea typeface="メイリオ" panose="020B0604030504040204" pitchFamily="50" charset="-128"/>
              </a:rPr>
              <a:t>を用いた全ての場合において、</a:t>
            </a:r>
            <a:r>
              <a:rPr kumimoji="1" lang="en-US" altLang="ja-JP" sz="2000" dirty="0" err="1">
                <a:latin typeface="メイリオ" panose="020B0604030504040204" pitchFamily="50" charset="-128"/>
                <a:ea typeface="メイリオ" panose="020B0604030504040204" pitchFamily="50" charset="-128"/>
              </a:rPr>
              <a:t>ResNet</a:t>
            </a:r>
            <a:r>
              <a:rPr kumimoji="1" lang="ja-JP" altLang="en-US" sz="2000" dirty="0">
                <a:latin typeface="メイリオ" panose="020B0604030504040204" pitchFamily="50" charset="-128"/>
                <a:ea typeface="メイリオ" panose="020B0604030504040204" pitchFamily="50" charset="-128"/>
              </a:rPr>
              <a:t>及び</a:t>
            </a:r>
            <a:r>
              <a:rPr kumimoji="1" lang="en-US" altLang="ja-JP" sz="2000" dirty="0" err="1">
                <a:latin typeface="メイリオ" panose="020B0604030504040204" pitchFamily="50" charset="-128"/>
                <a:ea typeface="メイリオ" panose="020B0604030504040204" pitchFamily="50" charset="-128"/>
              </a:rPr>
              <a:t>EfficientNet</a:t>
            </a:r>
            <a:r>
              <a:rPr kumimoji="1" lang="ja-JP" altLang="en-US" sz="2000" dirty="0">
                <a:latin typeface="メイリオ" panose="020B0604030504040204" pitchFamily="50" charset="-128"/>
                <a:ea typeface="メイリオ" panose="020B0604030504040204" pitchFamily="50" charset="-128"/>
              </a:rPr>
              <a:t>より</a:t>
            </a:r>
            <a:r>
              <a:rPr kumimoji="1" lang="en-US" altLang="ja-JP" sz="2000" dirty="0">
                <a:latin typeface="メイリオ" panose="020B0604030504040204" pitchFamily="50" charset="-128"/>
                <a:ea typeface="メイリオ" panose="020B0604030504040204" pitchFamily="50" charset="-128"/>
              </a:rPr>
              <a:t>Vision Transformer</a:t>
            </a:r>
            <a:r>
              <a:rPr kumimoji="1" lang="ja-JP" altLang="en-US" sz="2000" dirty="0">
                <a:latin typeface="メイリオ" panose="020B0604030504040204" pitchFamily="50" charset="-128"/>
                <a:ea typeface="メイリオ" panose="020B0604030504040204" pitchFamily="50" charset="-128"/>
              </a:rPr>
              <a:t>の精度が優れていた。よって、学習サンプル数が少ない状況下で事前学習を用いれば</a:t>
            </a:r>
            <a:r>
              <a:rPr kumimoji="1" lang="en-US" altLang="ja-JP" sz="2000" dirty="0">
                <a:latin typeface="メイリオ" panose="020B0604030504040204" pitchFamily="50" charset="-128"/>
                <a:ea typeface="メイリオ" panose="020B0604030504040204" pitchFamily="50" charset="-128"/>
              </a:rPr>
              <a:t>Vision Transformer</a:t>
            </a:r>
            <a:r>
              <a:rPr kumimoji="1" lang="ja-JP" altLang="en-US" sz="2000" dirty="0">
                <a:latin typeface="メイリオ" panose="020B0604030504040204" pitchFamily="50" charset="-128"/>
                <a:ea typeface="メイリオ" panose="020B0604030504040204" pitchFamily="50" charset="-128"/>
              </a:rPr>
              <a:t>は最も有望であることが分かった。</a:t>
            </a:r>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endParaRPr kumimoji="1" lang="en-US" altLang="ja-JP" sz="2000" dirty="0">
              <a:latin typeface="メイリオ" panose="020B0604030504040204" pitchFamily="50" charset="-128"/>
              <a:ea typeface="メイリオ" panose="020B0604030504040204" pitchFamily="50" charset="-128"/>
            </a:endParaRPr>
          </a:p>
          <a:p>
            <a:r>
              <a:rPr kumimoji="1" lang="ja-JP" altLang="en-US" sz="2000" dirty="0">
                <a:latin typeface="メイリオ" panose="020B0604030504040204" pitchFamily="50" charset="-128"/>
                <a:ea typeface="メイリオ" panose="020B0604030504040204" pitchFamily="50" charset="-128"/>
              </a:rPr>
              <a:t>・本研究では犬と猫の判別を行ったが、他の学習サンプルでも同じ結果が得られるかを検証していきたい。</a:t>
            </a:r>
            <a:endParaRPr kumimoji="1" lang="en-US" altLang="ja-JP" sz="20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6757B3BD-EA5F-38A6-51EC-81A919F8D6B8}"/>
              </a:ext>
            </a:extLst>
          </p:cNvPr>
          <p:cNvSpPr txBox="1"/>
          <p:nvPr/>
        </p:nvSpPr>
        <p:spPr>
          <a:xfrm>
            <a:off x="882539" y="3810341"/>
            <a:ext cx="6096000" cy="646331"/>
          </a:xfrm>
          <a:prstGeom prst="rect">
            <a:avLst/>
          </a:prstGeom>
          <a:noFill/>
        </p:spPr>
        <p:txBody>
          <a:bodyPr wrap="square">
            <a:spAutoFit/>
          </a:bodyPr>
          <a:lstStyle/>
          <a:p>
            <a:r>
              <a:rPr kumimoji="1" lang="ja-JP" altLang="en-US" sz="3600" dirty="0">
                <a:latin typeface="メイリオ" panose="020B0604030504040204" pitchFamily="50" charset="-128"/>
                <a:ea typeface="メイリオ" panose="020B0604030504040204" pitchFamily="50" charset="-128"/>
              </a:rPr>
              <a:t>今後の課題</a:t>
            </a:r>
          </a:p>
        </p:txBody>
      </p:sp>
      <p:sp>
        <p:nvSpPr>
          <p:cNvPr id="6" name="スライド番号プレースホルダー 5">
            <a:extLst>
              <a:ext uri="{FF2B5EF4-FFF2-40B4-BE49-F238E27FC236}">
                <a16:creationId xmlns:a16="http://schemas.microsoft.com/office/drawing/2014/main" id="{F1FE790C-1835-FD28-80AB-990937530CFF}"/>
              </a:ext>
            </a:extLst>
          </p:cNvPr>
          <p:cNvSpPr>
            <a:spLocks noGrp="1"/>
          </p:cNvSpPr>
          <p:nvPr>
            <p:ph type="sldNum" sz="quarter" idx="12"/>
          </p:nvPr>
        </p:nvSpPr>
        <p:spPr>
          <a:xfrm>
            <a:off x="10789806" y="6284421"/>
            <a:ext cx="1312025" cy="365125"/>
          </a:xfrm>
        </p:spPr>
        <p:txBody>
          <a:bodyPr/>
          <a:lstStyle/>
          <a:p>
            <a:fld id="{4600F94D-7F70-43D6-9AD9-B35DFB6F7276}" type="slidenum">
              <a:rPr kumimoji="1" lang="ja-JP" altLang="en-US" sz="5400" smtClean="0">
                <a:solidFill>
                  <a:schemeClr val="tx1"/>
                </a:solidFill>
              </a:rPr>
              <a:t>16</a:t>
            </a:fld>
            <a:endParaRPr kumimoji="1" lang="ja-JP" altLang="en-US" sz="5400" dirty="0">
              <a:solidFill>
                <a:schemeClr val="tx1"/>
              </a:solidFill>
            </a:endParaRPr>
          </a:p>
        </p:txBody>
      </p:sp>
    </p:spTree>
    <p:extLst>
      <p:ext uri="{BB962C8B-B14F-4D97-AF65-F5344CB8AC3E}">
        <p14:creationId xmlns:p14="http://schemas.microsoft.com/office/powerpoint/2010/main" val="188521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ィカル ユーザー インターフェイス が含まれている画像&#10;&#10;自動的に生成された説明">
            <a:extLst>
              <a:ext uri="{FF2B5EF4-FFF2-40B4-BE49-F238E27FC236}">
                <a16:creationId xmlns:a16="http://schemas.microsoft.com/office/drawing/2014/main" id="{4C563920-3129-ED23-EE97-299853961287}"/>
              </a:ext>
            </a:extLst>
          </p:cNvPr>
          <p:cNvPicPr>
            <a:picLocks noChangeAspect="1"/>
          </p:cNvPicPr>
          <p:nvPr/>
        </p:nvPicPr>
        <p:blipFill rotWithShape="1">
          <a:blip r:embed="rId2">
            <a:extLst>
              <a:ext uri="{28A0092B-C50C-407E-A947-70E740481C1C}">
                <a14:useLocalDpi xmlns:a14="http://schemas.microsoft.com/office/drawing/2010/main" val="0"/>
              </a:ext>
            </a:extLst>
          </a:blip>
          <a:srcRect l="10689" r="9944" b="5660"/>
          <a:stretch/>
        </p:blipFill>
        <p:spPr>
          <a:xfrm>
            <a:off x="3693494" y="1251612"/>
            <a:ext cx="8048923" cy="4992669"/>
          </a:xfrm>
          <a:prstGeom prst="rect">
            <a:avLst/>
          </a:prstGeom>
        </p:spPr>
      </p:pic>
      <p:sp>
        <p:nvSpPr>
          <p:cNvPr id="3" name="テキスト ボックス 2">
            <a:extLst>
              <a:ext uri="{FF2B5EF4-FFF2-40B4-BE49-F238E27FC236}">
                <a16:creationId xmlns:a16="http://schemas.microsoft.com/office/drawing/2014/main" id="{811CC69F-7CC6-6B09-0F4D-4B4E1C39CF4F}"/>
              </a:ext>
            </a:extLst>
          </p:cNvPr>
          <p:cNvSpPr txBox="1"/>
          <p:nvPr/>
        </p:nvSpPr>
        <p:spPr>
          <a:xfrm>
            <a:off x="582930" y="4114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Vision Transformer</a:t>
            </a:r>
            <a:r>
              <a:rPr kumimoji="1" lang="ja-JP" altLang="en-US" sz="4000" dirty="0">
                <a:latin typeface="BIZ UDP明朝 Medium" panose="02020500000000000000" pitchFamily="18" charset="-128"/>
                <a:ea typeface="BIZ UDP明朝 Medium" panose="02020500000000000000" pitchFamily="18" charset="-128"/>
              </a:rPr>
              <a:t>の利点</a:t>
            </a:r>
            <a:endParaRPr kumimoji="1" lang="en-US" altLang="ja-JP" sz="4000" dirty="0">
              <a:latin typeface="BIZ UDP明朝 Medium" panose="02020500000000000000" pitchFamily="18" charset="-128"/>
              <a:ea typeface="BIZ UDP明朝 Medium" panose="02020500000000000000" pitchFamily="18" charset="-128"/>
            </a:endParaRPr>
          </a:p>
        </p:txBody>
      </p:sp>
      <p:sp>
        <p:nvSpPr>
          <p:cNvPr id="5" name="テキスト ボックス 4">
            <a:extLst>
              <a:ext uri="{FF2B5EF4-FFF2-40B4-BE49-F238E27FC236}">
                <a16:creationId xmlns:a16="http://schemas.microsoft.com/office/drawing/2014/main" id="{06F9D07C-6DF8-8BDB-56E2-A557D6771489}"/>
              </a:ext>
            </a:extLst>
          </p:cNvPr>
          <p:cNvSpPr txBox="1"/>
          <p:nvPr/>
        </p:nvSpPr>
        <p:spPr>
          <a:xfrm>
            <a:off x="308610" y="1634490"/>
            <a:ext cx="3669832" cy="1200329"/>
          </a:xfrm>
          <a:prstGeom prst="rect">
            <a:avLst/>
          </a:prstGeom>
          <a:noFill/>
        </p:spPr>
        <p:txBody>
          <a:bodyPr wrap="square" rtlCol="0">
            <a:spAutoFit/>
          </a:bodyPr>
          <a:lstStyle/>
          <a:p>
            <a:r>
              <a:rPr kumimoji="1" lang="ja-JP" altLang="en-US" sz="2400" dirty="0"/>
              <a:t>・複数の箇所から判断しなければいけない状況に強い</a:t>
            </a:r>
            <a:endParaRPr kumimoji="1" lang="en-US" altLang="ja-JP" sz="2400" dirty="0"/>
          </a:p>
        </p:txBody>
      </p:sp>
      <p:sp>
        <p:nvSpPr>
          <p:cNvPr id="2" name="スライド番号プレースホルダー 1">
            <a:extLst>
              <a:ext uri="{FF2B5EF4-FFF2-40B4-BE49-F238E27FC236}">
                <a16:creationId xmlns:a16="http://schemas.microsoft.com/office/drawing/2014/main" id="{628DBD45-B185-9799-206F-E724EA671005}"/>
              </a:ext>
            </a:extLst>
          </p:cNvPr>
          <p:cNvSpPr>
            <a:spLocks noGrp="1"/>
          </p:cNvSpPr>
          <p:nvPr>
            <p:ph type="sldNum" sz="quarter" idx="12"/>
          </p:nvPr>
        </p:nvSpPr>
        <p:spPr>
          <a:xfrm>
            <a:off x="10789806" y="6376527"/>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17</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97377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963A4A6-EC34-B4D3-7B63-D2D8F4DCCDF3}"/>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E65112ED-ED09-4B2C-996A-8B3B4BA8D674}"/>
              </a:ext>
            </a:extLst>
          </p:cNvPr>
          <p:cNvSpPr txBox="1"/>
          <p:nvPr/>
        </p:nvSpPr>
        <p:spPr>
          <a:xfrm>
            <a:off x="582930" y="411480"/>
            <a:ext cx="10115550" cy="707886"/>
          </a:xfrm>
          <a:prstGeom prst="rect">
            <a:avLst/>
          </a:prstGeom>
          <a:noFill/>
        </p:spPr>
        <p:txBody>
          <a:bodyPr wrap="square" rtlCol="0">
            <a:spAutoFit/>
          </a:bodyPr>
          <a:lstStyle/>
          <a:p>
            <a:r>
              <a:rPr kumimoji="1" lang="en-US" altLang="ja-JP" sz="4000" dirty="0">
                <a:latin typeface="BIZ UDP明朝 Medium" panose="02020500000000000000" pitchFamily="18" charset="-128"/>
                <a:ea typeface="BIZ UDP明朝 Medium" panose="02020500000000000000" pitchFamily="18" charset="-128"/>
              </a:rPr>
              <a:t>Attention Matrix</a:t>
            </a:r>
          </a:p>
        </p:txBody>
      </p:sp>
      <p:sp>
        <p:nvSpPr>
          <p:cNvPr id="5" name="テキスト ボックス 4">
            <a:extLst>
              <a:ext uri="{FF2B5EF4-FFF2-40B4-BE49-F238E27FC236}">
                <a16:creationId xmlns:a16="http://schemas.microsoft.com/office/drawing/2014/main" id="{904070D2-C1FE-5B67-C3BC-34E40BFDEEEC}"/>
              </a:ext>
            </a:extLst>
          </p:cNvPr>
          <p:cNvSpPr txBox="1"/>
          <p:nvPr/>
        </p:nvSpPr>
        <p:spPr>
          <a:xfrm>
            <a:off x="2228985" y="2044065"/>
            <a:ext cx="3669832" cy="461665"/>
          </a:xfrm>
          <a:prstGeom prst="rect">
            <a:avLst/>
          </a:prstGeom>
          <a:noFill/>
        </p:spPr>
        <p:txBody>
          <a:bodyPr wrap="square" rtlCol="0">
            <a:spAutoFit/>
          </a:bodyPr>
          <a:lstStyle/>
          <a:p>
            <a:r>
              <a:rPr kumimoji="1" lang="ja-JP" altLang="en-US" sz="2400" dirty="0"/>
              <a:t>・</a:t>
            </a:r>
            <a:endParaRPr kumimoji="1" lang="en-US" altLang="ja-JP" sz="2400" dirty="0"/>
          </a:p>
        </p:txBody>
      </p:sp>
      <p:pic>
        <p:nvPicPr>
          <p:cNvPr id="6" name="図 5" descr="カレンダー&#10;&#10;中程度の精度で自動的に生成された説明">
            <a:extLst>
              <a:ext uri="{FF2B5EF4-FFF2-40B4-BE49-F238E27FC236}">
                <a16:creationId xmlns:a16="http://schemas.microsoft.com/office/drawing/2014/main" id="{431F2B4A-14FD-1C27-E813-4131355AA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319" y="1296077"/>
            <a:ext cx="7720996" cy="4403428"/>
          </a:xfrm>
          <a:prstGeom prst="rect">
            <a:avLst/>
          </a:prstGeom>
        </p:spPr>
      </p:pic>
      <p:sp>
        <p:nvSpPr>
          <p:cNvPr id="2" name="スライド番号プレースホルダー 1">
            <a:extLst>
              <a:ext uri="{FF2B5EF4-FFF2-40B4-BE49-F238E27FC236}">
                <a16:creationId xmlns:a16="http://schemas.microsoft.com/office/drawing/2014/main" id="{3D8959D4-E151-B730-34F2-165D2F285E78}"/>
              </a:ext>
            </a:extLst>
          </p:cNvPr>
          <p:cNvSpPr>
            <a:spLocks noGrp="1"/>
          </p:cNvSpPr>
          <p:nvPr>
            <p:ph type="sldNum" sz="quarter" idx="12"/>
          </p:nvPr>
        </p:nvSpPr>
        <p:spPr/>
        <p:txBody>
          <a:bodyPr/>
          <a:lstStyle/>
          <a:p>
            <a:fld id="{4600F94D-7F70-43D6-9AD9-B35DFB6F7276}" type="slidenum">
              <a:rPr kumimoji="1" lang="ja-JP" altLang="en-US" smtClean="0"/>
              <a:t>18</a:t>
            </a:fld>
            <a:endParaRPr kumimoji="1" lang="ja-JP" altLang="en-US"/>
          </a:p>
        </p:txBody>
      </p:sp>
    </p:spTree>
    <p:extLst>
      <p:ext uri="{BB962C8B-B14F-4D97-AF65-F5344CB8AC3E}">
        <p14:creationId xmlns:p14="http://schemas.microsoft.com/office/powerpoint/2010/main" val="141162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1168029" y="556726"/>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研究背景</a:t>
            </a:r>
          </a:p>
        </p:txBody>
      </p:sp>
      <p:sp>
        <p:nvSpPr>
          <p:cNvPr id="5" name="テキスト ボックス 4">
            <a:extLst>
              <a:ext uri="{FF2B5EF4-FFF2-40B4-BE49-F238E27FC236}">
                <a16:creationId xmlns:a16="http://schemas.microsoft.com/office/drawing/2014/main" id="{06F9D07C-6DF8-8BDB-56E2-A557D6771489}"/>
              </a:ext>
            </a:extLst>
          </p:cNvPr>
          <p:cNvSpPr txBox="1"/>
          <p:nvPr/>
        </p:nvSpPr>
        <p:spPr>
          <a:xfrm>
            <a:off x="1311235" y="1576645"/>
            <a:ext cx="9338310" cy="4154984"/>
          </a:xfrm>
          <a:prstGeom prst="rect">
            <a:avLst/>
          </a:prstGeom>
          <a:noFill/>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近年話題となっている</a:t>
            </a:r>
            <a:r>
              <a:rPr kumimoji="1" lang="en-US" altLang="ja-JP" sz="2400" dirty="0">
                <a:latin typeface="メイリオ" panose="020B0604030504040204" pitchFamily="50" charset="-128"/>
                <a:ea typeface="メイリオ" panose="020B0604030504040204" pitchFamily="50" charset="-128"/>
              </a:rPr>
              <a:t>Vision Transformer</a:t>
            </a:r>
            <a:r>
              <a:rPr kumimoji="1" lang="ja-JP" altLang="en-US" sz="2400" dirty="0">
                <a:latin typeface="メイリオ" panose="020B0604030504040204" pitchFamily="50" charset="-128"/>
                <a:ea typeface="メイリオ" panose="020B0604030504040204" pitchFamily="50" charset="-128"/>
              </a:rPr>
              <a:t>だが、</a:t>
            </a:r>
            <a:r>
              <a:rPr kumimoji="1" lang="en-US" altLang="ja-JP" sz="2400" dirty="0">
                <a:latin typeface="メイリオ" panose="020B0604030504040204" pitchFamily="50" charset="-128"/>
                <a:ea typeface="メイリオ" panose="020B0604030504040204" pitchFamily="50" charset="-128"/>
              </a:rPr>
              <a:t>Vision Transformer</a:t>
            </a:r>
            <a:r>
              <a:rPr kumimoji="1" lang="ja-JP" altLang="en-US" sz="2400" dirty="0">
                <a:latin typeface="メイリオ" panose="020B0604030504040204" pitchFamily="50" charset="-128"/>
                <a:ea typeface="メイリオ" panose="020B0604030504040204" pitchFamily="50" charset="-128"/>
              </a:rPr>
              <a:t>の性能が十分に発揮されるのは学習サンプルが数億枚以上必要である。しかし、そこまでのサンプルをそろえることが困難な状況は多々あるはずである。</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p>
          <a:p>
            <a:endParaRPr kumimoji="1" lang="en-US" altLang="ja-JP" sz="2400" dirty="0"/>
          </a:p>
          <a:p>
            <a:endParaRPr kumimoji="1" lang="en-US" altLang="ja-JP" sz="2400" dirty="0"/>
          </a:p>
          <a:p>
            <a:endParaRPr kumimoji="1" lang="en-US" altLang="ja-JP" sz="2400" dirty="0"/>
          </a:p>
          <a:p>
            <a:r>
              <a:rPr kumimoji="1" lang="ja-JP" altLang="en-US" sz="2400" dirty="0">
                <a:latin typeface="メイリオ" panose="020B0604030504040204" pitchFamily="50" charset="-128"/>
                <a:ea typeface="メイリオ" panose="020B0604030504040204" pitchFamily="50" charset="-128"/>
              </a:rPr>
              <a:t>本研究の目的は、学習サンプルが少ない状況で、事前学習を用いた場合の</a:t>
            </a:r>
            <a:r>
              <a:rPr kumimoji="1" lang="en-US" altLang="ja-JP" sz="2400" dirty="0">
                <a:latin typeface="メイリオ" panose="020B0604030504040204" pitchFamily="50" charset="-128"/>
                <a:ea typeface="メイリオ" panose="020B0604030504040204" pitchFamily="50" charset="-128"/>
              </a:rPr>
              <a:t>Vision Transformer</a:t>
            </a:r>
            <a:r>
              <a:rPr kumimoji="1" lang="ja-JP" altLang="en-US" sz="2400" dirty="0">
                <a:latin typeface="メイリオ" panose="020B0604030504040204" pitchFamily="50" charset="-128"/>
                <a:ea typeface="メイリオ" panose="020B0604030504040204" pitchFamily="50" charset="-128"/>
              </a:rPr>
              <a:t>の性能を検討することである。</a:t>
            </a:r>
            <a:endParaRPr kumimoji="1" lang="en-US" altLang="ja-JP" sz="2400" dirty="0">
              <a:latin typeface="メイリオ" panose="020B0604030504040204" pitchFamily="50" charset="-128"/>
              <a:ea typeface="メイリオ" panose="020B0604030504040204" pitchFamily="50" charset="-128"/>
            </a:endParaRPr>
          </a:p>
          <a:p>
            <a:endParaRPr kumimoji="1" lang="en-US" altLang="ja-JP" sz="2400" dirty="0"/>
          </a:p>
        </p:txBody>
      </p:sp>
      <p:sp>
        <p:nvSpPr>
          <p:cNvPr id="2" name="テキスト ボックス 1">
            <a:extLst>
              <a:ext uri="{FF2B5EF4-FFF2-40B4-BE49-F238E27FC236}">
                <a16:creationId xmlns:a16="http://schemas.microsoft.com/office/drawing/2014/main" id="{E6B8DF80-8B6E-5DF9-6EAE-B78DED97A33C}"/>
              </a:ext>
            </a:extLst>
          </p:cNvPr>
          <p:cNvSpPr txBox="1"/>
          <p:nvPr/>
        </p:nvSpPr>
        <p:spPr>
          <a:xfrm>
            <a:off x="1168029" y="3541294"/>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目的</a:t>
            </a:r>
          </a:p>
        </p:txBody>
      </p:sp>
      <p:sp>
        <p:nvSpPr>
          <p:cNvPr id="4" name="スライド番号プレースホルダー 3">
            <a:extLst>
              <a:ext uri="{FF2B5EF4-FFF2-40B4-BE49-F238E27FC236}">
                <a16:creationId xmlns:a16="http://schemas.microsoft.com/office/drawing/2014/main" id="{0212B936-B956-1C39-371E-F56A79E842C8}"/>
              </a:ext>
            </a:extLst>
          </p:cNvPr>
          <p:cNvSpPr>
            <a:spLocks noGrp="1"/>
          </p:cNvSpPr>
          <p:nvPr>
            <p:ph type="sldNum" sz="quarter" idx="12"/>
          </p:nvPr>
        </p:nvSpPr>
        <p:spPr>
          <a:xfrm>
            <a:off x="10749753" y="6343299"/>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1</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5307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811CC69F-7CC6-6B09-0F4D-4B4E1C39CF4F}"/>
              </a:ext>
            </a:extLst>
          </p:cNvPr>
          <p:cNvSpPr txBox="1"/>
          <p:nvPr/>
        </p:nvSpPr>
        <p:spPr>
          <a:xfrm>
            <a:off x="1403985" y="2413337"/>
            <a:ext cx="10115550" cy="923330"/>
          </a:xfrm>
          <a:prstGeom prst="rect">
            <a:avLst/>
          </a:prstGeom>
          <a:noFill/>
        </p:spPr>
        <p:txBody>
          <a:bodyPr wrap="square" rtlCol="0">
            <a:spAutoFit/>
          </a:bodyPr>
          <a:lstStyle/>
          <a:p>
            <a:r>
              <a:rPr kumimoji="1" lang="ja-JP" altLang="en-US" sz="5400" dirty="0">
                <a:latin typeface="BIZ UDP明朝 Medium" panose="02020500000000000000" pitchFamily="18" charset="-128"/>
                <a:ea typeface="BIZ UDP明朝 Medium" panose="02020500000000000000" pitchFamily="18" charset="-128"/>
              </a:rPr>
              <a:t>ご清聴ありがとうございました。</a:t>
            </a:r>
          </a:p>
        </p:txBody>
      </p:sp>
      <p:sp>
        <p:nvSpPr>
          <p:cNvPr id="2" name="スライド番号プレースホルダー 1">
            <a:extLst>
              <a:ext uri="{FF2B5EF4-FFF2-40B4-BE49-F238E27FC236}">
                <a16:creationId xmlns:a16="http://schemas.microsoft.com/office/drawing/2014/main" id="{FE75C54F-17C4-18D0-88E9-82F5952D79DE}"/>
              </a:ext>
            </a:extLst>
          </p:cNvPr>
          <p:cNvSpPr>
            <a:spLocks noGrp="1"/>
          </p:cNvSpPr>
          <p:nvPr>
            <p:ph type="sldNum" sz="quarter" idx="12"/>
          </p:nvPr>
        </p:nvSpPr>
        <p:spPr/>
        <p:txBody>
          <a:bodyPr/>
          <a:lstStyle/>
          <a:p>
            <a:fld id="{4600F94D-7F70-43D6-9AD9-B35DFB6F7276}" type="slidenum">
              <a:rPr kumimoji="1" lang="ja-JP" altLang="en-US" smtClean="0"/>
              <a:t>19</a:t>
            </a:fld>
            <a:endParaRPr kumimoji="1" lang="ja-JP" altLang="en-US"/>
          </a:p>
        </p:txBody>
      </p:sp>
    </p:spTree>
    <p:extLst>
      <p:ext uri="{BB962C8B-B14F-4D97-AF65-F5344CB8AC3E}">
        <p14:creationId xmlns:p14="http://schemas.microsoft.com/office/powerpoint/2010/main" val="2519096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8D173AA-4FB9-7562-C1A0-BB3BCD787F52}"/>
              </a:ext>
            </a:extLst>
          </p:cNvPr>
          <p:cNvPicPr>
            <a:picLocks noChangeAspect="1"/>
          </p:cNvPicPr>
          <p:nvPr/>
        </p:nvPicPr>
        <p:blipFill>
          <a:blip r:embed="rId2"/>
          <a:stretch>
            <a:fillRect/>
          </a:stretch>
        </p:blipFill>
        <p:spPr>
          <a:xfrm>
            <a:off x="0" y="852231"/>
            <a:ext cx="7720208" cy="5254263"/>
          </a:xfrm>
          <a:prstGeom prst="rect">
            <a:avLst/>
          </a:prstGeom>
        </p:spPr>
      </p:pic>
      <p:sp>
        <p:nvSpPr>
          <p:cNvPr id="6" name="テキスト ボックス 5">
            <a:extLst>
              <a:ext uri="{FF2B5EF4-FFF2-40B4-BE49-F238E27FC236}">
                <a16:creationId xmlns:a16="http://schemas.microsoft.com/office/drawing/2014/main" id="{AF157062-18CB-547C-8E96-9D0F5E3A1AF7}"/>
              </a:ext>
            </a:extLst>
          </p:cNvPr>
          <p:cNvSpPr txBox="1"/>
          <p:nvPr/>
        </p:nvSpPr>
        <p:spPr>
          <a:xfrm>
            <a:off x="3495675" y="6499655"/>
            <a:ext cx="7265774" cy="892552"/>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引用元：</a:t>
            </a:r>
            <a:r>
              <a:rPr kumimoji="1" lang="en-US" altLang="ja-JP" sz="1400" dirty="0">
                <a:latin typeface="メイリオ" panose="020B0604030504040204" pitchFamily="50" charset="-128"/>
                <a:ea typeface="メイリオ" panose="020B0604030504040204" pitchFamily="50" charset="-128"/>
                <a:hlinkClick r:id="rId3"/>
              </a:rPr>
              <a:t>https://qiita.com/zisui-sukitarou/items/d990a9630ff2c7f4abf2</a:t>
            </a:r>
            <a:endParaRPr kumimoji="1" lang="en-US" altLang="ja-JP" sz="1400" dirty="0">
              <a:latin typeface="メイリオ" panose="020B0604030504040204" pitchFamily="50" charset="-128"/>
              <a:ea typeface="メイリオ" panose="020B0604030504040204" pitchFamily="50" charset="-128"/>
            </a:endParaRPr>
          </a:p>
          <a:p>
            <a:r>
              <a:rPr kumimoji="1" lang="ja-JP" altLang="en-US" dirty="0"/>
              <a:t> </a:t>
            </a:r>
          </a:p>
          <a:p>
            <a:endParaRPr kumimoji="1" lang="ja-JP" altLang="en-US" dirty="0"/>
          </a:p>
        </p:txBody>
      </p:sp>
      <p:sp>
        <p:nvSpPr>
          <p:cNvPr id="3" name="テキスト ボックス 2">
            <a:extLst>
              <a:ext uri="{FF2B5EF4-FFF2-40B4-BE49-F238E27FC236}">
                <a16:creationId xmlns:a16="http://schemas.microsoft.com/office/drawing/2014/main" id="{811CC69F-7CC6-6B09-0F4D-4B4E1C39CF4F}"/>
              </a:ext>
            </a:extLst>
          </p:cNvPr>
          <p:cNvSpPr txBox="1"/>
          <p:nvPr/>
        </p:nvSpPr>
        <p:spPr>
          <a:xfrm>
            <a:off x="420092" y="140475"/>
            <a:ext cx="10115550" cy="707886"/>
          </a:xfrm>
          <a:prstGeom prst="rect">
            <a:avLst/>
          </a:prstGeom>
          <a:noFill/>
        </p:spPr>
        <p:txBody>
          <a:bodyPr wrap="square" rtlCol="0">
            <a:spAutoFit/>
          </a:bodyPr>
          <a:lstStyle/>
          <a:p>
            <a:r>
              <a:rPr kumimoji="1" lang="en-US" altLang="ja-JP" sz="4000" dirty="0">
                <a:latin typeface="メイリオ" panose="020B0604030504040204" pitchFamily="50" charset="-128"/>
                <a:ea typeface="メイリオ" panose="020B0604030504040204" pitchFamily="50" charset="-128"/>
              </a:rPr>
              <a:t>Vision Transformer</a:t>
            </a:r>
            <a:endParaRPr kumimoji="1" lang="ja-JP" altLang="en-US" sz="4000" dirty="0">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AA3E3CFD-7E26-FEFC-071B-63B49062439D}"/>
              </a:ext>
            </a:extLst>
          </p:cNvPr>
          <p:cNvSpPr txBox="1"/>
          <p:nvPr/>
        </p:nvSpPr>
        <p:spPr>
          <a:xfrm>
            <a:off x="8229600" y="3076574"/>
            <a:ext cx="3495674" cy="1015663"/>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Position Embedding</a:t>
            </a:r>
            <a:r>
              <a:rPr kumimoji="1" lang="ja-JP" altLang="en-US" sz="2000" dirty="0">
                <a:latin typeface="メイリオ" panose="020B0604030504040204" pitchFamily="50" charset="-128"/>
                <a:ea typeface="メイリオ" panose="020B0604030504040204" pitchFamily="50" charset="-128"/>
              </a:rPr>
              <a:t>　トークンをそれぞれのパッチに挿入する</a:t>
            </a:r>
            <a:endParaRPr kumimoji="1" lang="en-US" altLang="ja-JP" sz="2000"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8BFBC3C1-57C7-5B33-7166-08DA00284193}"/>
              </a:ext>
            </a:extLst>
          </p:cNvPr>
          <p:cNvSpPr txBox="1"/>
          <p:nvPr/>
        </p:nvSpPr>
        <p:spPr>
          <a:xfrm>
            <a:off x="1782610" y="5820954"/>
            <a:ext cx="10433451"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画像全体から局所的な特徴だけでなく，大きな特徴や局所的な特徴の組み合わせを得ることが可能となる．</a:t>
            </a:r>
            <a:endParaRPr kumimoji="1" lang="en-US" altLang="ja-JP" sz="1600" dirty="0">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9F9302DB-E1EE-1418-77D7-429C89918504}"/>
              </a:ext>
            </a:extLst>
          </p:cNvPr>
          <p:cNvCxnSpPr>
            <a:cxnSpLocks/>
          </p:cNvCxnSpPr>
          <p:nvPr/>
        </p:nvCxnSpPr>
        <p:spPr>
          <a:xfrm flipH="1">
            <a:off x="7295663" y="3475492"/>
            <a:ext cx="933936" cy="6000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DF6E353-6FEB-D578-A4ED-E8D90A0CCABD}"/>
              </a:ext>
            </a:extLst>
          </p:cNvPr>
          <p:cNvCxnSpPr>
            <a:cxnSpLocks/>
          </p:cNvCxnSpPr>
          <p:nvPr/>
        </p:nvCxnSpPr>
        <p:spPr>
          <a:xfrm flipH="1" flipV="1">
            <a:off x="7352812" y="4641806"/>
            <a:ext cx="933936" cy="2940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CD9D6BF-AA36-F43C-B43B-95E17C2CBBBE}"/>
              </a:ext>
            </a:extLst>
          </p:cNvPr>
          <p:cNvCxnSpPr>
            <a:cxnSpLocks/>
          </p:cNvCxnSpPr>
          <p:nvPr/>
        </p:nvCxnSpPr>
        <p:spPr>
          <a:xfrm flipH="1">
            <a:off x="7295663" y="4935871"/>
            <a:ext cx="991085" cy="3790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11FF31DE-45A1-A951-7EFA-AD70C28B988A}"/>
              </a:ext>
            </a:extLst>
          </p:cNvPr>
          <p:cNvSpPr txBox="1"/>
          <p:nvPr/>
        </p:nvSpPr>
        <p:spPr>
          <a:xfrm>
            <a:off x="8229598" y="910132"/>
            <a:ext cx="3495675"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・特徴を分析し、認識結果を生成する</a:t>
            </a:r>
            <a:endParaRPr kumimoji="1" lang="en-US" altLang="ja-JP" sz="2000"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6E547FE6-D758-AE6A-33A8-2AA7A19576B7}"/>
              </a:ext>
            </a:extLst>
          </p:cNvPr>
          <p:cNvCxnSpPr>
            <a:cxnSpLocks/>
          </p:cNvCxnSpPr>
          <p:nvPr/>
        </p:nvCxnSpPr>
        <p:spPr>
          <a:xfrm flipH="1">
            <a:off x="3495675" y="1320395"/>
            <a:ext cx="4733923" cy="733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8A69BCDF-81D8-7880-8F3F-D7D71FC6FE06}"/>
              </a:ext>
            </a:extLst>
          </p:cNvPr>
          <p:cNvCxnSpPr>
            <a:cxnSpLocks/>
          </p:cNvCxnSpPr>
          <p:nvPr/>
        </p:nvCxnSpPr>
        <p:spPr>
          <a:xfrm flipH="1">
            <a:off x="7389659" y="2350631"/>
            <a:ext cx="865727" cy="4984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4BFD091A-1B2A-13C3-BB3A-1A9E3F1C4EF1}"/>
              </a:ext>
            </a:extLst>
          </p:cNvPr>
          <p:cNvSpPr txBox="1"/>
          <p:nvPr/>
        </p:nvSpPr>
        <p:spPr>
          <a:xfrm>
            <a:off x="8286749" y="1985830"/>
            <a:ext cx="3495676" cy="707886"/>
          </a:xfrm>
          <a:prstGeom prst="rect">
            <a:avLst/>
          </a:prstGeom>
          <a:noFill/>
        </p:spPr>
        <p:txBody>
          <a:bodyPr wrap="square">
            <a:spAutoFit/>
          </a:bodyPr>
          <a:lstStyle/>
          <a:p>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Transformer </a:t>
            </a:r>
            <a:r>
              <a:rPr kumimoji="1" lang="en-US" altLang="ja-JP" sz="2000" dirty="0" err="1">
                <a:latin typeface="メイリオ" panose="020B0604030504040204" pitchFamily="50" charset="-128"/>
                <a:ea typeface="メイリオ" panose="020B0604030504040204" pitchFamily="50" charset="-128"/>
              </a:rPr>
              <a:t>Encorder</a:t>
            </a:r>
            <a:r>
              <a:rPr kumimoji="1" lang="ja-JP" altLang="en-US" sz="2000" dirty="0">
                <a:latin typeface="メイリオ" panose="020B0604030504040204" pitchFamily="50" charset="-128"/>
                <a:ea typeface="メイリオ" panose="020B0604030504040204" pitchFamily="50" charset="-128"/>
              </a:rPr>
              <a:t>で特徴を抽出する</a:t>
            </a:r>
            <a:endParaRPr kumimoji="1" lang="en-US" altLang="ja-JP" sz="2000"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6F886CAA-2AE4-DE20-625D-8734A8587756}"/>
              </a:ext>
            </a:extLst>
          </p:cNvPr>
          <p:cNvSpPr txBox="1"/>
          <p:nvPr/>
        </p:nvSpPr>
        <p:spPr>
          <a:xfrm>
            <a:off x="8286748" y="4535130"/>
            <a:ext cx="3687961" cy="1015663"/>
          </a:xfrm>
          <a:prstGeom prst="rect">
            <a:avLst/>
          </a:prstGeom>
          <a:noFill/>
        </p:spPr>
        <p:txBody>
          <a:bodyPr wrap="square">
            <a:spAutoFit/>
          </a:bodyPr>
          <a:lstStyle/>
          <a:p>
            <a:r>
              <a:rPr kumimoji="1" lang="ja-JP" altLang="en-US" sz="2000" dirty="0">
                <a:latin typeface="メイリオ" panose="020B0604030504040204" pitchFamily="50" charset="-128"/>
                <a:ea typeface="メイリオ" panose="020B0604030504040204" pitchFamily="50" charset="-128"/>
              </a:rPr>
              <a:t>・画像をパッチに分けてそれぞれ</a:t>
            </a:r>
            <a:r>
              <a:rPr kumimoji="1" lang="en-US" altLang="ja-JP" sz="2000" dirty="0">
                <a:latin typeface="メイリオ" panose="020B0604030504040204" pitchFamily="50" charset="-128"/>
                <a:ea typeface="メイリオ" panose="020B0604030504040204" pitchFamily="50" charset="-128"/>
              </a:rPr>
              <a:t>1</a:t>
            </a:r>
            <a:r>
              <a:rPr kumimoji="1" lang="ja-JP" altLang="en-US" sz="2000" dirty="0">
                <a:latin typeface="メイリオ" panose="020B0604030504040204" pitchFamily="50" charset="-128"/>
                <a:ea typeface="メイリオ" panose="020B0604030504040204" pitchFamily="50" charset="-128"/>
              </a:rPr>
              <a:t>次元ベクトルとして表現する</a:t>
            </a:r>
            <a:endParaRPr kumimoji="1" lang="en-US" altLang="ja-JP" sz="20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A6153D35-9562-D32E-0BC1-43BDBDD810A7}"/>
              </a:ext>
            </a:extLst>
          </p:cNvPr>
          <p:cNvSpPr>
            <a:spLocks noGrp="1"/>
          </p:cNvSpPr>
          <p:nvPr>
            <p:ph type="sldNum" sz="quarter" idx="12"/>
          </p:nvPr>
        </p:nvSpPr>
        <p:spPr>
          <a:xfrm>
            <a:off x="10761449" y="6404178"/>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2</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18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9A285-EE0E-764A-50EC-B9CA92EDA2B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4F85B8D2-EC58-E474-9D22-B71261320E95}"/>
              </a:ext>
            </a:extLst>
          </p:cNvPr>
          <p:cNvSpPr txBox="1"/>
          <p:nvPr/>
        </p:nvSpPr>
        <p:spPr>
          <a:xfrm>
            <a:off x="119467" y="0"/>
            <a:ext cx="10115550" cy="707886"/>
          </a:xfrm>
          <a:prstGeom prst="rect">
            <a:avLst/>
          </a:prstGeom>
          <a:noFill/>
        </p:spPr>
        <p:txBody>
          <a:bodyPr wrap="square" rtlCol="0">
            <a:spAutoFit/>
          </a:bodyPr>
          <a:lstStyle/>
          <a:p>
            <a:r>
              <a:rPr kumimoji="1" lang="en-US" altLang="ja-JP" sz="4000" dirty="0">
                <a:latin typeface="メイリオ" panose="020B0604030504040204" pitchFamily="50" charset="-128"/>
                <a:ea typeface="メイリオ" panose="020B0604030504040204" pitchFamily="50" charset="-128"/>
              </a:rPr>
              <a:t>Transformer </a:t>
            </a:r>
            <a:r>
              <a:rPr kumimoji="1" lang="en-US" altLang="ja-JP" sz="4000" dirty="0" err="1">
                <a:latin typeface="メイリオ" panose="020B0604030504040204" pitchFamily="50" charset="-128"/>
                <a:ea typeface="メイリオ" panose="020B0604030504040204" pitchFamily="50" charset="-128"/>
              </a:rPr>
              <a:t>Encorder</a:t>
            </a:r>
            <a:endParaRPr kumimoji="1" lang="ja-JP" altLang="en-US" sz="4000" dirty="0">
              <a:latin typeface="メイリオ" panose="020B0604030504040204" pitchFamily="50" charset="-128"/>
              <a:ea typeface="メイリオ" panose="020B0604030504040204" pitchFamily="50" charset="-128"/>
            </a:endParaRPr>
          </a:p>
        </p:txBody>
      </p:sp>
      <p:pic>
        <p:nvPicPr>
          <p:cNvPr id="6" name="図 5" descr="ダイアグラム&#10;&#10;自動的に生成された説明">
            <a:extLst>
              <a:ext uri="{FF2B5EF4-FFF2-40B4-BE49-F238E27FC236}">
                <a16:creationId xmlns:a16="http://schemas.microsoft.com/office/drawing/2014/main" id="{0BF15A2A-33B8-9F8D-9FA7-CC66DAD303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1180" y="855456"/>
            <a:ext cx="2648447" cy="5306252"/>
          </a:xfrm>
          <a:prstGeom prst="rect">
            <a:avLst/>
          </a:prstGeom>
          <a:noFill/>
          <a:ln>
            <a:noFill/>
          </a:ln>
        </p:spPr>
      </p:pic>
      <p:sp>
        <p:nvSpPr>
          <p:cNvPr id="8" name="テキスト ボックス 7">
            <a:extLst>
              <a:ext uri="{FF2B5EF4-FFF2-40B4-BE49-F238E27FC236}">
                <a16:creationId xmlns:a16="http://schemas.microsoft.com/office/drawing/2014/main" id="{5E3626FB-8852-5657-0188-A900B12762E8}"/>
              </a:ext>
            </a:extLst>
          </p:cNvPr>
          <p:cNvSpPr txBox="1"/>
          <p:nvPr/>
        </p:nvSpPr>
        <p:spPr>
          <a:xfrm>
            <a:off x="2642442" y="6528689"/>
            <a:ext cx="6907115" cy="861774"/>
          </a:xfrm>
          <a:prstGeom prst="rect">
            <a:avLst/>
          </a:prstGeom>
          <a:noFill/>
        </p:spPr>
        <p:txBody>
          <a:bodyPr wrap="square" rtlCol="0">
            <a:spAutoFit/>
          </a:bodyPr>
          <a:lstStyle/>
          <a:p>
            <a:r>
              <a:rPr kumimoji="1" lang="ja-JP" altLang="en-US" sz="1400" dirty="0">
                <a:latin typeface="メイリオ" panose="020B0604030504040204" pitchFamily="50" charset="-128"/>
                <a:ea typeface="メイリオ" panose="020B0604030504040204" pitchFamily="50" charset="-128"/>
              </a:rPr>
              <a:t>引用元：</a:t>
            </a:r>
            <a:r>
              <a:rPr kumimoji="1" lang="en-US" altLang="ja-JP" sz="1400" dirty="0">
                <a:latin typeface="メイリオ" panose="020B0604030504040204" pitchFamily="50" charset="-128"/>
                <a:ea typeface="メイリオ" panose="020B0604030504040204" pitchFamily="50" charset="-128"/>
                <a:hlinkClick r:id="rId3"/>
              </a:rPr>
              <a:t>https://qiita.com/zisui-sukitarou/items/d990a9630ff2c7f4abf2</a:t>
            </a:r>
            <a:endParaRPr kumimoji="1" lang="en-US" altLang="ja-JP" sz="1400" dirty="0">
              <a:latin typeface="メイリオ" panose="020B0604030504040204" pitchFamily="50" charset="-128"/>
              <a:ea typeface="メイリオ" panose="020B0604030504040204" pitchFamily="50" charset="-128"/>
            </a:endParaRPr>
          </a:p>
          <a:p>
            <a:r>
              <a:rPr kumimoji="1" lang="ja-JP" altLang="en-US" dirty="0"/>
              <a:t> </a:t>
            </a:r>
          </a:p>
          <a:p>
            <a:endParaRPr kumimoji="1" lang="ja-JP" altLang="en-US" dirty="0"/>
          </a:p>
        </p:txBody>
      </p:sp>
      <p:sp>
        <p:nvSpPr>
          <p:cNvPr id="10" name="テキスト ボックス 9">
            <a:extLst>
              <a:ext uri="{FF2B5EF4-FFF2-40B4-BE49-F238E27FC236}">
                <a16:creationId xmlns:a16="http://schemas.microsoft.com/office/drawing/2014/main" id="{AF5D9118-1FCF-C91A-1169-02A4DD8B1C71}"/>
              </a:ext>
            </a:extLst>
          </p:cNvPr>
          <p:cNvSpPr txBox="1"/>
          <p:nvPr/>
        </p:nvSpPr>
        <p:spPr>
          <a:xfrm>
            <a:off x="5177242" y="1667434"/>
            <a:ext cx="6200382" cy="1107996"/>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MLP</a:t>
            </a:r>
          </a:p>
          <a:p>
            <a:r>
              <a:rPr lang="ja-JP" altLang="en-US" sz="1600" b="0" i="0" dirty="0">
                <a:effectLst/>
                <a:latin typeface="メイリオ" panose="020B0604030504040204" pitchFamily="50" charset="-128"/>
                <a:ea typeface="メイリオ" panose="020B0604030504040204" pitchFamily="50" charset="-128"/>
              </a:rPr>
              <a:t>複雑なパターンや特徴を抽出する非線形</a:t>
            </a:r>
            <a:r>
              <a:rPr lang="ja-JP" altLang="en-US" sz="1600" dirty="0">
                <a:latin typeface="メイリオ" panose="020B0604030504040204" pitchFamily="50" charset="-128"/>
                <a:ea typeface="メイリオ" panose="020B0604030504040204" pitchFamily="50" charset="-128"/>
              </a:rPr>
              <a:t>関数</a:t>
            </a:r>
            <a:r>
              <a:rPr lang="ja-JP" altLang="en-US" sz="1600" b="0" i="0" dirty="0">
                <a:effectLst/>
                <a:latin typeface="メイリオ" panose="020B0604030504040204" pitchFamily="50" charset="-128"/>
                <a:ea typeface="メイリオ" panose="020B0604030504040204" pitchFamily="50" charset="-128"/>
              </a:rPr>
              <a:t> </a:t>
            </a:r>
            <a:r>
              <a:rPr lang="en-US" altLang="ja-JP" sz="1600" b="0" i="0" dirty="0">
                <a:effectLst/>
                <a:latin typeface="メイリオ" panose="020B0604030504040204" pitchFamily="50" charset="-128"/>
                <a:ea typeface="メイリオ" panose="020B0604030504040204" pitchFamily="50" charset="-128"/>
              </a:rPr>
              <a:t>f </a:t>
            </a:r>
            <a:r>
              <a:rPr lang="ja-JP" altLang="en-US" sz="1600" b="0" i="0" dirty="0">
                <a:effectLst/>
                <a:latin typeface="メイリオ" panose="020B0604030504040204" pitchFamily="50" charset="-128"/>
                <a:ea typeface="メイリオ" panose="020B0604030504040204" pitchFamily="50" charset="-128"/>
              </a:rPr>
              <a:t>を学習する。</a:t>
            </a:r>
            <a:endParaRPr lang="en-US" altLang="ja-JP" sz="1600" b="0" i="0" dirty="0">
              <a:effectLst/>
              <a:latin typeface="メイリオ" panose="020B0604030504040204" pitchFamily="50" charset="-128"/>
              <a:ea typeface="メイリオ" panose="020B0604030504040204" pitchFamily="50" charset="-128"/>
            </a:endParaRPr>
          </a:p>
          <a:p>
            <a:r>
              <a:rPr lang="es-ES" altLang="ja-JP" sz="1600" b="0" i="0" dirty="0">
                <a:solidFill>
                  <a:srgbClr val="0F0F0F"/>
                </a:solidFill>
                <a:effectLst/>
                <a:latin typeface="メイリオ" panose="020B0604030504040204" pitchFamily="50" charset="-128"/>
                <a:ea typeface="メイリオ" panose="020B0604030504040204" pitchFamily="50" charset="-128"/>
              </a:rPr>
              <a:t>Y = f(X) = ReLU(X⋅W1+b1)⋅W2+b2</a:t>
            </a:r>
          </a:p>
          <a:p>
            <a:r>
              <a:rPr lang="ja-JP" altLang="en-US" sz="1600" dirty="0">
                <a:latin typeface="メイリオ" panose="020B0604030504040204" pitchFamily="50" charset="-128"/>
                <a:ea typeface="メイリオ" panose="020B0604030504040204" pitchFamily="50" charset="-128"/>
              </a:rPr>
              <a:t>ここで、</a:t>
            </a:r>
            <a:r>
              <a:rPr lang="en-US" altLang="ja-JP" sz="1600" dirty="0">
                <a:latin typeface="メイリオ" panose="020B0604030504040204" pitchFamily="50" charset="-128"/>
                <a:ea typeface="メイリオ" panose="020B0604030504040204" pitchFamily="50" charset="-128"/>
              </a:rPr>
              <a:t>X</a:t>
            </a:r>
            <a:r>
              <a:rPr lang="ja-JP" altLang="en-US" sz="1600" dirty="0">
                <a:latin typeface="メイリオ" panose="020B0604030504040204" pitchFamily="50" charset="-128"/>
                <a:ea typeface="メイリオ" panose="020B0604030504040204" pitchFamily="50" charset="-128"/>
              </a:rPr>
              <a:t>は入力、</a:t>
            </a:r>
            <a:r>
              <a:rPr lang="en-US" altLang="ja-JP" sz="1600" dirty="0">
                <a:latin typeface="メイリオ" panose="020B0604030504040204" pitchFamily="50" charset="-128"/>
                <a:ea typeface="メイリオ" panose="020B0604030504040204" pitchFamily="50" charset="-128"/>
              </a:rPr>
              <a:t>W1とW2は重み行列、b1とb2は重み係数。</a:t>
            </a:r>
            <a:endParaRPr kumimoji="1" lang="en-US" altLang="ja-JP" sz="1600"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F9095052-27D4-F725-B967-45988D74DB33}"/>
              </a:ext>
            </a:extLst>
          </p:cNvPr>
          <p:cNvCxnSpPr>
            <a:cxnSpLocks/>
          </p:cNvCxnSpPr>
          <p:nvPr/>
        </p:nvCxnSpPr>
        <p:spPr>
          <a:xfrm flipH="1">
            <a:off x="3595443" y="4677890"/>
            <a:ext cx="1478999" cy="2895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8682702B-D4AF-E71E-E27A-85977311056C}"/>
              </a:ext>
            </a:extLst>
          </p:cNvPr>
          <p:cNvCxnSpPr>
            <a:cxnSpLocks/>
          </p:cNvCxnSpPr>
          <p:nvPr/>
        </p:nvCxnSpPr>
        <p:spPr>
          <a:xfrm flipH="1" flipV="1">
            <a:off x="3593537" y="2977978"/>
            <a:ext cx="1480905" cy="1699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DB8266E1-DF00-7D86-3D61-9622CE99AAC0}"/>
              </a:ext>
            </a:extLst>
          </p:cNvPr>
          <p:cNvCxnSpPr>
            <a:cxnSpLocks/>
          </p:cNvCxnSpPr>
          <p:nvPr/>
        </p:nvCxnSpPr>
        <p:spPr>
          <a:xfrm flipH="1">
            <a:off x="3593536" y="2025570"/>
            <a:ext cx="1480906" cy="1545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76DF9FB8-CB65-4783-735F-C9E469A9F87F}"/>
              </a:ext>
            </a:extLst>
          </p:cNvPr>
          <p:cNvCxnSpPr>
            <a:cxnSpLocks/>
          </p:cNvCxnSpPr>
          <p:nvPr/>
        </p:nvCxnSpPr>
        <p:spPr>
          <a:xfrm flipH="1">
            <a:off x="3591631" y="3808071"/>
            <a:ext cx="1482811" cy="191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05E0C2C-BB6B-9174-3CF9-FBAFC4121DEC}"/>
              </a:ext>
            </a:extLst>
          </p:cNvPr>
          <p:cNvSpPr txBox="1"/>
          <p:nvPr/>
        </p:nvSpPr>
        <p:spPr>
          <a:xfrm>
            <a:off x="5176850" y="4498402"/>
            <a:ext cx="6200774" cy="615553"/>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Layer</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Normalization</a:t>
            </a:r>
          </a:p>
          <a:p>
            <a:r>
              <a:rPr kumimoji="1" lang="ja-JP" altLang="en-US" sz="1600" dirty="0">
                <a:latin typeface="メイリオ" panose="020B0604030504040204" pitchFamily="50" charset="-128"/>
                <a:ea typeface="メイリオ" panose="020B0604030504040204" pitchFamily="50" charset="-128"/>
              </a:rPr>
              <a:t>各層の平均が</a:t>
            </a:r>
            <a:r>
              <a:rPr kumimoji="1" lang="en-US" altLang="ja-JP" sz="1600" dirty="0">
                <a:latin typeface="メイリオ" panose="020B0604030504040204" pitchFamily="50" charset="-128"/>
                <a:ea typeface="メイリオ" panose="020B0604030504040204" pitchFamily="50" charset="-128"/>
              </a:rPr>
              <a:t>0</a:t>
            </a:r>
            <a:r>
              <a:rPr kumimoji="1" lang="ja-JP" altLang="en-US" sz="1600" dirty="0">
                <a:latin typeface="メイリオ" panose="020B0604030504040204" pitchFamily="50" charset="-128"/>
                <a:ea typeface="メイリオ" panose="020B0604030504040204" pitchFamily="50" charset="-128"/>
              </a:rPr>
              <a:t>、標準偏差が</a:t>
            </a:r>
            <a:r>
              <a:rPr kumimoji="1" lang="en-US" altLang="ja-JP" sz="1600" dirty="0">
                <a:latin typeface="メイリオ" panose="020B0604030504040204" pitchFamily="50" charset="-128"/>
                <a:ea typeface="メイリオ" panose="020B0604030504040204" pitchFamily="50" charset="-128"/>
              </a:rPr>
              <a:t>1</a:t>
            </a:r>
            <a:r>
              <a:rPr kumimoji="1" lang="ja-JP" altLang="en-US" sz="1600" dirty="0">
                <a:latin typeface="メイリオ" panose="020B0604030504040204" pitchFamily="50" charset="-128"/>
                <a:ea typeface="メイリオ" panose="020B0604030504040204" pitchFamily="50" charset="-128"/>
              </a:rPr>
              <a:t>になるように正規化</a:t>
            </a:r>
            <a:endParaRPr kumimoji="1" lang="en-US" altLang="ja-JP" sz="1600" dirty="0">
              <a:latin typeface="メイリオ" panose="020B0604030504040204" pitchFamily="50" charset="-128"/>
              <a:ea typeface="メイリオ" panose="020B0604030504040204" pitchFamily="50" charset="-128"/>
            </a:endParaRPr>
          </a:p>
        </p:txBody>
      </p:sp>
      <p:sp>
        <p:nvSpPr>
          <p:cNvPr id="31" name="テキスト ボックス 30">
            <a:extLst>
              <a:ext uri="{FF2B5EF4-FFF2-40B4-BE49-F238E27FC236}">
                <a16:creationId xmlns:a16="http://schemas.microsoft.com/office/drawing/2014/main" id="{8F0931C5-FFAF-8FBF-8FBE-C3E0928F106D}"/>
              </a:ext>
            </a:extLst>
          </p:cNvPr>
          <p:cNvSpPr txBox="1"/>
          <p:nvPr/>
        </p:nvSpPr>
        <p:spPr>
          <a:xfrm>
            <a:off x="5176850" y="3508582"/>
            <a:ext cx="6200774" cy="615553"/>
          </a:xfrm>
          <a:prstGeom prst="rect">
            <a:avLst/>
          </a:prstGeom>
          <a:noFill/>
        </p:spPr>
        <p:txBody>
          <a:bodyPr wrap="square">
            <a:spAutoFit/>
          </a:bodyPr>
          <a:lstStyle/>
          <a:p>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Multi-Head</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Attention</a:t>
            </a:r>
            <a:br>
              <a:rPr kumimoji="1" lang="en-US" altLang="ja-JP" sz="1600" dirty="0">
                <a:latin typeface="メイリオ" panose="020B0604030504040204" pitchFamily="50" charset="-128"/>
                <a:ea typeface="メイリオ" panose="020B0604030504040204" pitchFamily="50" charset="-128"/>
              </a:rPr>
            </a:br>
            <a:r>
              <a:rPr kumimoji="1" lang="en-US" altLang="ja-JP" sz="1600" dirty="0" err="1">
                <a:latin typeface="メイリオ" panose="020B0604030504040204" pitchFamily="50" charset="-128"/>
                <a:ea typeface="メイリオ" panose="020B0604030504040204" pitchFamily="50" charset="-128"/>
              </a:rPr>
              <a:t>画像全体を通して特徴的な</a:t>
            </a:r>
            <a:r>
              <a:rPr kumimoji="1" lang="ja-JP" altLang="en-US" sz="1600" dirty="0">
                <a:latin typeface="メイリオ" panose="020B0604030504040204" pitchFamily="50" charset="-128"/>
                <a:ea typeface="メイリオ" panose="020B0604030504040204" pitchFamily="50" charset="-128"/>
              </a:rPr>
              <a:t>パッチベクトルを強調する</a:t>
            </a:r>
            <a:endParaRPr kumimoji="1" lang="en-US" altLang="ja-JP" sz="1600" dirty="0">
              <a:latin typeface="メイリオ" panose="020B0604030504040204" pitchFamily="50" charset="-128"/>
              <a:ea typeface="メイリオ" panose="020B0604030504040204" pitchFamily="50" charset="-128"/>
            </a:endParaRPr>
          </a:p>
        </p:txBody>
      </p:sp>
      <p:sp>
        <p:nvSpPr>
          <p:cNvPr id="9" name="スライド番号プレースホルダー 8">
            <a:extLst>
              <a:ext uri="{FF2B5EF4-FFF2-40B4-BE49-F238E27FC236}">
                <a16:creationId xmlns:a16="http://schemas.microsoft.com/office/drawing/2014/main" id="{883A32F7-E9CB-2037-CDD7-2C114BC946B8}"/>
              </a:ext>
            </a:extLst>
          </p:cNvPr>
          <p:cNvSpPr>
            <a:spLocks noGrp="1"/>
          </p:cNvSpPr>
          <p:nvPr>
            <p:ph type="sldNum" sz="quarter" idx="12"/>
          </p:nvPr>
        </p:nvSpPr>
        <p:spPr>
          <a:xfrm>
            <a:off x="10721611" y="6346126"/>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3</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20644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A10F-69B6-F630-6434-9996243295E1}"/>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41F96CE0-4AA8-E395-B9E8-7793A6DB734A}"/>
              </a:ext>
            </a:extLst>
          </p:cNvPr>
          <p:cNvSpPr/>
          <p:nvPr/>
        </p:nvSpPr>
        <p:spPr>
          <a:xfrm>
            <a:off x="0" y="5513115"/>
            <a:ext cx="12192000" cy="14127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FA5B141F-3433-97B3-1302-E2D82F711E89}"/>
              </a:ext>
            </a:extLst>
          </p:cNvPr>
          <p:cNvSpPr txBox="1"/>
          <p:nvPr/>
        </p:nvSpPr>
        <p:spPr>
          <a:xfrm>
            <a:off x="119467" y="0"/>
            <a:ext cx="3131733" cy="646331"/>
          </a:xfrm>
          <a:prstGeom prst="rect">
            <a:avLst/>
          </a:prstGeom>
          <a:noFill/>
        </p:spPr>
        <p:txBody>
          <a:bodyPr wrap="square" rtlCol="0">
            <a:spAutoFit/>
          </a:bodyPr>
          <a:lstStyle/>
          <a:p>
            <a:r>
              <a:rPr kumimoji="1" lang="ja-JP" altLang="en-US" sz="3600" dirty="0">
                <a:latin typeface="メイリオ" panose="020B0604030504040204" pitchFamily="50" charset="-128"/>
                <a:ea typeface="メイリオ" panose="020B0604030504040204" pitchFamily="50" charset="-128"/>
              </a:rPr>
              <a:t>実際の流れ</a:t>
            </a:r>
          </a:p>
        </p:txBody>
      </p:sp>
      <p:pic>
        <p:nvPicPr>
          <p:cNvPr id="7" name="図 6" descr="ダイアグラム&#10;&#10;自動的に生成された説明">
            <a:extLst>
              <a:ext uri="{FF2B5EF4-FFF2-40B4-BE49-F238E27FC236}">
                <a16:creationId xmlns:a16="http://schemas.microsoft.com/office/drawing/2014/main" id="{C6536256-B59E-0146-DA84-93CB24D70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467" y="482046"/>
            <a:ext cx="11527370" cy="6095788"/>
          </a:xfrm>
          <a:prstGeom prst="rect">
            <a:avLst/>
          </a:prstGeom>
          <a:noFill/>
          <a:ln>
            <a:noFill/>
          </a:ln>
        </p:spPr>
      </p:pic>
      <p:sp>
        <p:nvSpPr>
          <p:cNvPr id="2" name="吹き出し: 角を丸めた四角形 1">
            <a:extLst>
              <a:ext uri="{FF2B5EF4-FFF2-40B4-BE49-F238E27FC236}">
                <a16:creationId xmlns:a16="http://schemas.microsoft.com/office/drawing/2014/main" id="{84DC39A2-F25A-4EB4-38DD-D5AB2F43737E}"/>
              </a:ext>
            </a:extLst>
          </p:cNvPr>
          <p:cNvSpPr/>
          <p:nvPr/>
        </p:nvSpPr>
        <p:spPr>
          <a:xfrm>
            <a:off x="4949606" y="378900"/>
            <a:ext cx="2700000" cy="900000"/>
          </a:xfrm>
          <a:prstGeom prst="wedgeRoundRectCallout">
            <a:avLst>
              <a:gd name="adj1" fmla="val -107286"/>
              <a:gd name="adj2" fmla="val 70814"/>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メイリオ" panose="020B0604030504040204" pitchFamily="50" charset="-128"/>
                <a:ea typeface="メイリオ" panose="020B0604030504040204" pitchFamily="50" charset="-128"/>
              </a:rPr>
              <a:t>正規化した後、重み行列をかける</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1" name="吹き出し: 角を丸めた四角形 10">
            <a:extLst>
              <a:ext uri="{FF2B5EF4-FFF2-40B4-BE49-F238E27FC236}">
                <a16:creationId xmlns:a16="http://schemas.microsoft.com/office/drawing/2014/main" id="{D4061020-85A0-FEF0-36E5-0A2493914611}"/>
              </a:ext>
            </a:extLst>
          </p:cNvPr>
          <p:cNvSpPr/>
          <p:nvPr/>
        </p:nvSpPr>
        <p:spPr>
          <a:xfrm>
            <a:off x="882569" y="2629723"/>
            <a:ext cx="2700000" cy="900000"/>
          </a:xfrm>
          <a:prstGeom prst="wedgeRoundRectCallout">
            <a:avLst>
              <a:gd name="adj1" fmla="val 61344"/>
              <a:gd name="adj2" fmla="val -38018"/>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メイリオ" panose="020B0604030504040204" pitchFamily="50" charset="-128"/>
                <a:ea typeface="メイリオ" panose="020B0604030504040204" pitchFamily="50" charset="-128"/>
              </a:rPr>
              <a:t>それぞれ入力</a:t>
            </a:r>
            <a:r>
              <a:rPr kumimoji="1" lang="en-US" altLang="ja-JP" sz="1800" dirty="0">
                <a:solidFill>
                  <a:schemeClr val="tx1"/>
                </a:solidFill>
                <a:latin typeface="メイリオ" panose="020B0604030504040204" pitchFamily="50" charset="-128"/>
                <a:ea typeface="メイリオ" panose="020B0604030504040204" pitchFamily="50" charset="-128"/>
              </a:rPr>
              <a:t>q</a:t>
            </a:r>
            <a:r>
              <a:rPr kumimoji="1" lang="ja-JP" altLang="en-US" dirty="0">
                <a:solidFill>
                  <a:schemeClr val="tx1"/>
                </a:solidFill>
                <a:latin typeface="メイリオ" panose="020B0604030504040204" pitchFamily="50" charset="-128"/>
                <a:ea typeface="メイリオ" panose="020B0604030504040204" pitchFamily="50" charset="-128"/>
              </a:rPr>
              <a:t>、</a:t>
            </a:r>
            <a:r>
              <a:rPr kumimoji="1" lang="en-US" altLang="ja-JP" sz="1800" dirty="0">
                <a:solidFill>
                  <a:schemeClr val="tx1"/>
                </a:solidFill>
                <a:latin typeface="メイリオ" panose="020B0604030504040204" pitchFamily="50" charset="-128"/>
                <a:ea typeface="メイリオ" panose="020B0604030504040204" pitchFamily="50" charset="-128"/>
              </a:rPr>
              <a:t>k</a:t>
            </a:r>
            <a:r>
              <a:rPr kumimoji="1" lang="ja-JP" altLang="en-US" dirty="0">
                <a:solidFill>
                  <a:schemeClr val="tx1"/>
                </a:solidFill>
                <a:latin typeface="メイリオ" panose="020B0604030504040204" pitchFamily="50" charset="-128"/>
                <a:ea typeface="メイリオ" panose="020B0604030504040204" pitchFamily="50" charset="-128"/>
              </a:rPr>
              <a:t>、</a:t>
            </a:r>
            <a:r>
              <a:rPr kumimoji="1" lang="en-US" altLang="ja-JP" sz="1800" dirty="0">
                <a:solidFill>
                  <a:schemeClr val="tx1"/>
                </a:solidFill>
                <a:latin typeface="メイリオ" panose="020B0604030504040204" pitchFamily="50" charset="-128"/>
                <a:ea typeface="メイリオ" panose="020B0604030504040204" pitchFamily="50" charset="-128"/>
              </a:rPr>
              <a:t>v</a:t>
            </a:r>
            <a:r>
              <a:rPr kumimoji="1" lang="ja-JP" altLang="en-US" sz="1800" dirty="0">
                <a:solidFill>
                  <a:schemeClr val="tx1"/>
                </a:solidFill>
                <a:latin typeface="メイリオ" panose="020B0604030504040204" pitchFamily="50" charset="-128"/>
                <a:ea typeface="メイリオ" panose="020B0604030504040204" pitchFamily="50" charset="-128"/>
              </a:rPr>
              <a:t>に変換する</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2" name="吹き出し: 角を丸めた四角形 11">
            <a:extLst>
              <a:ext uri="{FF2B5EF4-FFF2-40B4-BE49-F238E27FC236}">
                <a16:creationId xmlns:a16="http://schemas.microsoft.com/office/drawing/2014/main" id="{2B6259DF-C310-1AF8-5CEE-D7B14520D508}"/>
              </a:ext>
            </a:extLst>
          </p:cNvPr>
          <p:cNvSpPr/>
          <p:nvPr/>
        </p:nvSpPr>
        <p:spPr>
          <a:xfrm>
            <a:off x="882569" y="5513115"/>
            <a:ext cx="2700000" cy="900000"/>
          </a:xfrm>
          <a:prstGeom prst="wedgeRoundRectCallout">
            <a:avLst>
              <a:gd name="adj1" fmla="val 51100"/>
              <a:gd name="adj2" fmla="val -101408"/>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メイリオ" panose="020B0604030504040204" pitchFamily="50" charset="-128"/>
                <a:ea typeface="メイリオ" panose="020B0604030504040204" pitchFamily="50" charset="-128"/>
              </a:rPr>
              <a:t>q</a:t>
            </a:r>
            <a:r>
              <a:rPr kumimoji="1" lang="ja-JP" altLang="en-US" sz="1800" dirty="0">
                <a:solidFill>
                  <a:schemeClr val="tx1"/>
                </a:solidFill>
                <a:latin typeface="メイリオ" panose="020B0604030504040204" pitchFamily="50" charset="-128"/>
                <a:ea typeface="メイリオ" panose="020B0604030504040204" pitchFamily="50" charset="-128"/>
              </a:rPr>
              <a:t>と</a:t>
            </a:r>
            <a:r>
              <a:rPr kumimoji="1" lang="en-US" altLang="ja-JP" sz="1800" dirty="0">
                <a:solidFill>
                  <a:schemeClr val="tx1"/>
                </a:solidFill>
                <a:latin typeface="メイリオ" panose="020B0604030504040204" pitchFamily="50" charset="-128"/>
                <a:ea typeface="メイリオ" panose="020B0604030504040204" pitchFamily="50" charset="-128"/>
              </a:rPr>
              <a:t>k</a:t>
            </a:r>
            <a:r>
              <a:rPr kumimoji="1" lang="ja-JP" altLang="en-US" sz="1800" dirty="0">
                <a:solidFill>
                  <a:schemeClr val="tx1"/>
                </a:solidFill>
                <a:latin typeface="メイリオ" panose="020B0604030504040204" pitchFamily="50" charset="-128"/>
                <a:ea typeface="メイリオ" panose="020B0604030504040204" pitchFamily="50" charset="-128"/>
              </a:rPr>
              <a:t>の転置をかけ、</a:t>
            </a:r>
            <a:r>
              <a:rPr kumimoji="1" lang="en-US" altLang="ja-JP" sz="1800" dirty="0" err="1">
                <a:solidFill>
                  <a:schemeClr val="tx1"/>
                </a:solidFill>
                <a:latin typeface="メイリオ" panose="020B0604030504040204" pitchFamily="50" charset="-128"/>
                <a:ea typeface="メイリオ" panose="020B0604030504040204" pitchFamily="50" charset="-128"/>
              </a:rPr>
              <a:t>softmax</a:t>
            </a:r>
            <a:r>
              <a:rPr kumimoji="1" lang="ja-JP" altLang="en-US" sz="1800" dirty="0">
                <a:solidFill>
                  <a:schemeClr val="tx1"/>
                </a:solidFill>
                <a:latin typeface="メイリオ" panose="020B0604030504040204" pitchFamily="50" charset="-128"/>
                <a:ea typeface="メイリオ" panose="020B0604030504040204" pitchFamily="50" charset="-128"/>
              </a:rPr>
              <a:t>関数に通す</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3" name="吹き出し: 角を丸めた四角形 12">
            <a:extLst>
              <a:ext uri="{FF2B5EF4-FFF2-40B4-BE49-F238E27FC236}">
                <a16:creationId xmlns:a16="http://schemas.microsoft.com/office/drawing/2014/main" id="{BD25EF1A-20EB-45ED-F3AA-F4EFA9C435C3}"/>
              </a:ext>
            </a:extLst>
          </p:cNvPr>
          <p:cNvSpPr/>
          <p:nvPr/>
        </p:nvSpPr>
        <p:spPr>
          <a:xfrm>
            <a:off x="8177280" y="2706908"/>
            <a:ext cx="2681355" cy="1297120"/>
          </a:xfrm>
          <a:prstGeom prst="wedgeRoundRectCallout">
            <a:avLst>
              <a:gd name="adj1" fmla="val -25266"/>
              <a:gd name="adj2" fmla="val -82197"/>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dirty="0">
                <a:solidFill>
                  <a:schemeClr val="tx1"/>
                </a:solidFill>
                <a:latin typeface="メイリオ" panose="020B0604030504040204" pitchFamily="50" charset="-128"/>
                <a:ea typeface="メイリオ" panose="020B0604030504040204" pitchFamily="50" charset="-128"/>
              </a:rPr>
              <a:t>並べたものに重み行列をかけ、正規化し、</a:t>
            </a:r>
            <a:endParaRPr kumimoji="1" lang="en-US" altLang="ja-JP" sz="1800" dirty="0">
              <a:solidFill>
                <a:schemeClr val="tx1"/>
              </a:solidFill>
              <a:latin typeface="メイリオ" panose="020B0604030504040204" pitchFamily="50" charset="-128"/>
              <a:ea typeface="メイリオ" panose="020B0604030504040204" pitchFamily="50" charset="-128"/>
            </a:endParaRPr>
          </a:p>
          <a:p>
            <a:pPr algn="ctr"/>
            <a:r>
              <a:rPr kumimoji="1" lang="ja-JP" altLang="en-US" sz="1800" dirty="0">
                <a:solidFill>
                  <a:schemeClr val="tx1"/>
                </a:solidFill>
                <a:latin typeface="メイリオ" panose="020B0604030504040204" pitchFamily="50" charset="-128"/>
                <a:ea typeface="メイリオ" panose="020B0604030504040204" pitchFamily="50" charset="-128"/>
              </a:rPr>
              <a:t>特徴を抽出する</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4" name="吹き出し: 角を丸めた四角形 13">
            <a:extLst>
              <a:ext uri="{FF2B5EF4-FFF2-40B4-BE49-F238E27FC236}">
                <a16:creationId xmlns:a16="http://schemas.microsoft.com/office/drawing/2014/main" id="{35FFBB30-F6DA-45CF-827E-9528F517B5F5}"/>
              </a:ext>
            </a:extLst>
          </p:cNvPr>
          <p:cNvSpPr/>
          <p:nvPr/>
        </p:nvSpPr>
        <p:spPr>
          <a:xfrm>
            <a:off x="8177282" y="5584733"/>
            <a:ext cx="2700000" cy="900000"/>
          </a:xfrm>
          <a:prstGeom prst="wedgeRoundRectCallout">
            <a:avLst>
              <a:gd name="adj1" fmla="val -93364"/>
              <a:gd name="adj2" fmla="val 1556"/>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dirty="0">
                <a:solidFill>
                  <a:schemeClr val="tx1"/>
                </a:solidFill>
                <a:latin typeface="メイリオ" panose="020B0604030504040204" pitchFamily="50" charset="-128"/>
                <a:ea typeface="メイリオ" panose="020B0604030504040204" pitchFamily="50" charset="-128"/>
              </a:rPr>
              <a:t>v</a:t>
            </a:r>
            <a:r>
              <a:rPr kumimoji="1" lang="ja-JP" altLang="en-US" sz="1800" dirty="0">
                <a:solidFill>
                  <a:schemeClr val="tx1"/>
                </a:solidFill>
                <a:latin typeface="メイリオ" panose="020B0604030504040204" pitchFamily="50" charset="-128"/>
                <a:ea typeface="メイリオ" panose="020B0604030504040204" pitchFamily="50" charset="-128"/>
              </a:rPr>
              <a:t>をかけ、重み付けされた情報を保持する</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15" name="吹き出し: 角を丸めた四角形 14">
            <a:extLst>
              <a:ext uri="{FF2B5EF4-FFF2-40B4-BE49-F238E27FC236}">
                <a16:creationId xmlns:a16="http://schemas.microsoft.com/office/drawing/2014/main" id="{924A41D0-9312-71E3-5D63-1F5E67B4D8AA}"/>
              </a:ext>
            </a:extLst>
          </p:cNvPr>
          <p:cNvSpPr/>
          <p:nvPr/>
        </p:nvSpPr>
        <p:spPr>
          <a:xfrm>
            <a:off x="8177282" y="4342764"/>
            <a:ext cx="2700000" cy="900000"/>
          </a:xfrm>
          <a:prstGeom prst="wedgeRoundRectCallout">
            <a:avLst>
              <a:gd name="adj1" fmla="val -91999"/>
              <a:gd name="adj2" fmla="val 63041"/>
              <a:gd name="adj3" fmla="val 16667"/>
            </a:avLst>
          </a:prstGeom>
          <a:solidFill>
            <a:srgbClr val="FFFF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ヘッドの数だけ繰り返し、並べる</a:t>
            </a:r>
          </a:p>
        </p:txBody>
      </p:sp>
      <p:sp>
        <p:nvSpPr>
          <p:cNvPr id="9" name="スライド番号プレースホルダー 8">
            <a:extLst>
              <a:ext uri="{FF2B5EF4-FFF2-40B4-BE49-F238E27FC236}">
                <a16:creationId xmlns:a16="http://schemas.microsoft.com/office/drawing/2014/main" id="{055F4F7D-94B5-C327-ACFC-76EC84FC2DFA}"/>
              </a:ext>
            </a:extLst>
          </p:cNvPr>
          <p:cNvSpPr>
            <a:spLocks noGrp="1"/>
          </p:cNvSpPr>
          <p:nvPr>
            <p:ph type="sldNum" sz="quarter" idx="12"/>
          </p:nvPr>
        </p:nvSpPr>
        <p:spPr>
          <a:xfrm>
            <a:off x="10745901" y="6395272"/>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4</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61219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grpId="1" nodeType="clickEffect">
                                  <p:stCondLst>
                                    <p:cond delay="0"/>
                                  </p:stCondLst>
                                  <p:childTnLst>
                                    <p:animClr clrSpc="rgb" dir="cw">
                                      <p:cBhvr>
                                        <p:cTn id="11" dur="2000" fill="hold"/>
                                        <p:tgtEl>
                                          <p:spTgt spid="2"/>
                                        </p:tgtEl>
                                        <p:attrNameLst>
                                          <p:attrName>fillcolor</p:attrName>
                                        </p:attrNameLst>
                                      </p:cBhvr>
                                      <p:to>
                                        <a:srgbClr val="FEFDE8"/>
                                      </p:to>
                                    </p:animClr>
                                    <p:set>
                                      <p:cBhvr>
                                        <p:cTn id="12" dur="2000" fill="hold"/>
                                        <p:tgtEl>
                                          <p:spTgt spid="2"/>
                                        </p:tgtEl>
                                        <p:attrNameLst>
                                          <p:attrName>fill.type</p:attrName>
                                        </p:attrNameLst>
                                      </p:cBhvr>
                                      <p:to>
                                        <p:strVal val="solid"/>
                                      </p:to>
                                    </p:set>
                                    <p:set>
                                      <p:cBhvr>
                                        <p:cTn id="13" dur="2000" fill="hold"/>
                                        <p:tgtEl>
                                          <p:spTgt spid="2"/>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2000" fill="hold"/>
                                        <p:tgtEl>
                                          <p:spTgt spid="11"/>
                                        </p:tgtEl>
                                        <p:attrNameLst>
                                          <p:attrName>fillcolor</p:attrName>
                                        </p:attrNameLst>
                                      </p:cBhvr>
                                      <p:to>
                                        <a:srgbClr val="FFFFCC"/>
                                      </p:to>
                                    </p:animClr>
                                    <p:set>
                                      <p:cBhvr>
                                        <p:cTn id="23" dur="2000" fill="hold"/>
                                        <p:tgtEl>
                                          <p:spTgt spid="11"/>
                                        </p:tgtEl>
                                        <p:attrNameLst>
                                          <p:attrName>fill.type</p:attrName>
                                        </p:attrNameLst>
                                      </p:cBhvr>
                                      <p:to>
                                        <p:strVal val="solid"/>
                                      </p:to>
                                    </p:set>
                                    <p:set>
                                      <p:cBhvr>
                                        <p:cTn id="24" dur="2000" fill="hold"/>
                                        <p:tgtEl>
                                          <p:spTgt spid="11"/>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mph" presetSubtype="2" fill="hold" nodeType="clickEffect">
                                  <p:stCondLst>
                                    <p:cond delay="0"/>
                                  </p:stCondLst>
                                  <p:childTnLst>
                                    <p:animClr clrSpc="rgb" dir="cw">
                                      <p:cBhvr>
                                        <p:cTn id="33" dur="2000" fill="hold"/>
                                        <p:tgtEl>
                                          <p:spTgt spid="12"/>
                                        </p:tgtEl>
                                        <p:attrNameLst>
                                          <p:attrName>fillcolor</p:attrName>
                                        </p:attrNameLst>
                                      </p:cBhvr>
                                      <p:to>
                                        <a:srgbClr val="FFFFCC"/>
                                      </p:to>
                                    </p:animClr>
                                    <p:set>
                                      <p:cBhvr>
                                        <p:cTn id="34" dur="2000" fill="hold"/>
                                        <p:tgtEl>
                                          <p:spTgt spid="12"/>
                                        </p:tgtEl>
                                        <p:attrNameLst>
                                          <p:attrName>fill.type</p:attrName>
                                        </p:attrNameLst>
                                      </p:cBhvr>
                                      <p:to>
                                        <p:strVal val="solid"/>
                                      </p:to>
                                    </p:set>
                                    <p:set>
                                      <p:cBhvr>
                                        <p:cTn id="35" dur="2000" fill="hold"/>
                                        <p:tgtEl>
                                          <p:spTgt spid="12"/>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mph" presetSubtype="2" fill="hold" nodeType="clickEffect">
                                  <p:stCondLst>
                                    <p:cond delay="0"/>
                                  </p:stCondLst>
                                  <p:childTnLst>
                                    <p:animClr clrSpc="rgb" dir="cw">
                                      <p:cBhvr>
                                        <p:cTn id="44" dur="2000" fill="hold"/>
                                        <p:tgtEl>
                                          <p:spTgt spid="14"/>
                                        </p:tgtEl>
                                        <p:attrNameLst>
                                          <p:attrName>fillcolor</p:attrName>
                                        </p:attrNameLst>
                                      </p:cBhvr>
                                      <p:to>
                                        <a:srgbClr val="FFFFCC"/>
                                      </p:to>
                                    </p:animClr>
                                    <p:set>
                                      <p:cBhvr>
                                        <p:cTn id="45" dur="2000" fill="hold"/>
                                        <p:tgtEl>
                                          <p:spTgt spid="14"/>
                                        </p:tgtEl>
                                        <p:attrNameLst>
                                          <p:attrName>fill.type</p:attrName>
                                        </p:attrNameLst>
                                      </p:cBhvr>
                                      <p:to>
                                        <p:strVal val="solid"/>
                                      </p:to>
                                    </p:set>
                                    <p:set>
                                      <p:cBhvr>
                                        <p:cTn id="46" dur="2000" fill="hold"/>
                                        <p:tgtEl>
                                          <p:spTgt spid="14"/>
                                        </p:tgtEl>
                                        <p:attrNameLst>
                                          <p:attrName>fill.on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mph" presetSubtype="2" fill="hold" nodeType="clickEffect">
                                  <p:stCondLst>
                                    <p:cond delay="0"/>
                                  </p:stCondLst>
                                  <p:childTnLst>
                                    <p:animClr clrSpc="rgb" dir="cw">
                                      <p:cBhvr>
                                        <p:cTn id="55" dur="2000" fill="hold"/>
                                        <p:tgtEl>
                                          <p:spTgt spid="15"/>
                                        </p:tgtEl>
                                        <p:attrNameLst>
                                          <p:attrName>fillcolor</p:attrName>
                                        </p:attrNameLst>
                                      </p:cBhvr>
                                      <p:to>
                                        <a:srgbClr val="FFFFCC"/>
                                      </p:to>
                                    </p:animClr>
                                    <p:set>
                                      <p:cBhvr>
                                        <p:cTn id="56" dur="2000" fill="hold"/>
                                        <p:tgtEl>
                                          <p:spTgt spid="15"/>
                                        </p:tgtEl>
                                        <p:attrNameLst>
                                          <p:attrName>fill.type</p:attrName>
                                        </p:attrNameLst>
                                      </p:cBhvr>
                                      <p:to>
                                        <p:strVal val="solid"/>
                                      </p:to>
                                    </p:set>
                                    <p:set>
                                      <p:cBhvr>
                                        <p:cTn id="57" dur="2000" fill="hold"/>
                                        <p:tgtEl>
                                          <p:spTgt spid="15"/>
                                        </p:tgtEl>
                                        <p:attrNameLst>
                                          <p:attrName>fill.on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mph" presetSubtype="2" fill="hold" nodeType="clickEffect">
                                  <p:stCondLst>
                                    <p:cond delay="0"/>
                                  </p:stCondLst>
                                  <p:childTnLst>
                                    <p:animClr clrSpc="rgb" dir="cw">
                                      <p:cBhvr>
                                        <p:cTn id="66" dur="2000" fill="hold"/>
                                        <p:tgtEl>
                                          <p:spTgt spid="13"/>
                                        </p:tgtEl>
                                        <p:attrNameLst>
                                          <p:attrName>fillcolor</p:attrName>
                                        </p:attrNameLst>
                                      </p:cBhvr>
                                      <p:to>
                                        <a:srgbClr val="FFFFCC"/>
                                      </p:to>
                                    </p:animClr>
                                    <p:set>
                                      <p:cBhvr>
                                        <p:cTn id="67" dur="2000" fill="hold"/>
                                        <p:tgtEl>
                                          <p:spTgt spid="13"/>
                                        </p:tgtEl>
                                        <p:attrNameLst>
                                          <p:attrName>fill.type</p:attrName>
                                        </p:attrNameLst>
                                      </p:cBhvr>
                                      <p:to>
                                        <p:strVal val="solid"/>
                                      </p:to>
                                    </p:set>
                                    <p:set>
                                      <p:cBhvr>
                                        <p:cTn id="68"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03B11A-EE81-FB06-5F74-A7A5A8D10ADB}"/>
              </a:ext>
            </a:extLst>
          </p:cNvPr>
          <p:cNvSpPr>
            <a:spLocks noGrp="1"/>
          </p:cNvSpPr>
          <p:nvPr>
            <p:ph type="title"/>
          </p:nvPr>
        </p:nvSpPr>
        <p:spPr/>
        <p:txBody>
          <a:bodyPr>
            <a:normAutofit/>
          </a:bodyPr>
          <a:lstStyle/>
          <a:p>
            <a:r>
              <a:rPr lang="ja-JP" altLang="en-US" sz="5400" dirty="0"/>
              <a:t>シミュレーション実験の説明</a:t>
            </a:r>
          </a:p>
        </p:txBody>
      </p:sp>
      <p:sp>
        <p:nvSpPr>
          <p:cNvPr id="3" name="テキスト プレースホルダー 2">
            <a:extLst>
              <a:ext uri="{FF2B5EF4-FFF2-40B4-BE49-F238E27FC236}">
                <a16:creationId xmlns:a16="http://schemas.microsoft.com/office/drawing/2014/main" id="{9385AF87-ADDB-B1E4-FF14-E3470CF23B70}"/>
              </a:ext>
            </a:extLst>
          </p:cNvPr>
          <p:cNvSpPr>
            <a:spLocks noGrp="1"/>
          </p:cNvSpPr>
          <p:nvPr>
            <p:ph type="body"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C3C5BA29-B9D5-2712-101F-3F03D92E3A4F}"/>
              </a:ext>
            </a:extLst>
          </p:cNvPr>
          <p:cNvSpPr>
            <a:spLocks noGrp="1"/>
          </p:cNvSpPr>
          <p:nvPr>
            <p:ph type="sldNum" sz="quarter" idx="12"/>
          </p:nvPr>
        </p:nvSpPr>
        <p:spPr>
          <a:xfrm>
            <a:off x="10777280" y="6372103"/>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5</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103362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373C30-B3D2-0DF9-5B52-54ED79756768}"/>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CC61A80-9FF8-18E6-6E01-3A75EB54B512}"/>
              </a:ext>
            </a:extLst>
          </p:cNvPr>
          <p:cNvSpPr txBox="1"/>
          <p:nvPr/>
        </p:nvSpPr>
        <p:spPr>
          <a:xfrm>
            <a:off x="521369" y="187088"/>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実験内容</a:t>
            </a:r>
          </a:p>
        </p:txBody>
      </p:sp>
      <p:sp>
        <p:nvSpPr>
          <p:cNvPr id="2" name="コンテンツ プレースホルダー 2">
            <a:extLst>
              <a:ext uri="{FF2B5EF4-FFF2-40B4-BE49-F238E27FC236}">
                <a16:creationId xmlns:a16="http://schemas.microsoft.com/office/drawing/2014/main" id="{E0729879-3DE5-8D23-BD7C-0EE4EFC918EA}"/>
              </a:ext>
            </a:extLst>
          </p:cNvPr>
          <p:cNvSpPr>
            <a:spLocks noGrp="1"/>
          </p:cNvSpPr>
          <p:nvPr/>
        </p:nvSpPr>
        <p:spPr>
          <a:xfrm>
            <a:off x="1981200" y="1166019"/>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endParaRPr lang="en-US" altLang="ja-JP" sz="2000" dirty="0"/>
          </a:p>
        </p:txBody>
      </p:sp>
      <p:sp>
        <p:nvSpPr>
          <p:cNvPr id="13" name="テキスト ボックス 12">
            <a:extLst>
              <a:ext uri="{FF2B5EF4-FFF2-40B4-BE49-F238E27FC236}">
                <a16:creationId xmlns:a16="http://schemas.microsoft.com/office/drawing/2014/main" id="{5CDE66FA-A8C5-C1E6-B814-0C20799F424A}"/>
              </a:ext>
            </a:extLst>
          </p:cNvPr>
          <p:cNvSpPr txBox="1"/>
          <p:nvPr/>
        </p:nvSpPr>
        <p:spPr>
          <a:xfrm>
            <a:off x="442721" y="1137489"/>
            <a:ext cx="11171763" cy="3416320"/>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以下の条件で、</a:t>
            </a:r>
            <a:br>
              <a:rPr lang="en-US" altLang="ja-JP" sz="2400" dirty="0">
                <a:latin typeface="メイリオ" panose="020B0604030504040204" pitchFamily="50" charset="-128"/>
                <a:ea typeface="メイリオ" panose="020B0604030504040204" pitchFamily="50" charset="-128"/>
              </a:rPr>
            </a:br>
            <a:r>
              <a:rPr lang="en-US" altLang="ja-JP" sz="2400" dirty="0">
                <a:latin typeface="メイリオ" panose="020B0604030504040204" pitchFamily="50" charset="-128"/>
                <a:ea typeface="メイリオ" panose="020B0604030504040204" pitchFamily="50" charset="-128"/>
              </a:rPr>
              <a:t>Vision Transformer(</a:t>
            </a:r>
            <a:r>
              <a:rPr lang="en-US" altLang="ja-JP" sz="2400" dirty="0" err="1">
                <a:latin typeface="メイリオ" panose="020B0604030504040204" pitchFamily="50" charset="-128"/>
                <a:ea typeface="メイリオ" panose="020B0604030504040204" pitchFamily="50" charset="-128"/>
              </a:rPr>
              <a:t>ViT</a:t>
            </a:r>
            <a:r>
              <a:rPr lang="en-US" altLang="ja-JP" sz="2400" dirty="0">
                <a:latin typeface="メイリオ" panose="020B0604030504040204" pitchFamily="50" charset="-128"/>
                <a:ea typeface="メイリオ" panose="020B0604030504040204" pitchFamily="50" charset="-128"/>
              </a:rPr>
              <a:t>)、ResNet-152(</a:t>
            </a:r>
            <a:r>
              <a:rPr lang="en-US" altLang="ja-JP" sz="2400" dirty="0" err="1">
                <a:latin typeface="メイリオ" panose="020B0604030504040204" pitchFamily="50" charset="-128"/>
                <a:ea typeface="メイリオ" panose="020B0604030504040204" pitchFamily="50" charset="-128"/>
              </a:rPr>
              <a:t>ResNet</a:t>
            </a:r>
            <a:r>
              <a:rPr lang="en-US" altLang="ja-JP" sz="2400" dirty="0">
                <a:latin typeface="メイリオ" panose="020B0604030504040204" pitchFamily="50" charset="-128"/>
                <a:ea typeface="メイリオ" panose="020B0604030504040204" pitchFamily="50" charset="-128"/>
              </a:rPr>
              <a:t>)、EfficientNetV2-S(</a:t>
            </a:r>
            <a:r>
              <a:rPr lang="en-US" altLang="ja-JP" sz="2400" dirty="0" err="1">
                <a:latin typeface="メイリオ" panose="020B0604030504040204" pitchFamily="50" charset="-128"/>
                <a:ea typeface="メイリオ" panose="020B0604030504040204" pitchFamily="50" charset="-128"/>
              </a:rPr>
              <a:t>EfficientNet</a:t>
            </a:r>
            <a:r>
              <a:rPr lang="en-US" altLang="ja-JP" sz="2400" dirty="0">
                <a:latin typeface="メイリオ" panose="020B0604030504040204" pitchFamily="50" charset="-128"/>
                <a:ea typeface="メイリオ" panose="020B0604030504040204" pitchFamily="50" charset="-128"/>
              </a:rPr>
              <a:t>)</a:t>
            </a:r>
            <a:br>
              <a:rPr lang="en-US" altLang="ja-JP" sz="2400" dirty="0">
                <a:latin typeface="メイリオ" panose="020B0604030504040204" pitchFamily="50" charset="-128"/>
                <a:ea typeface="メイリオ" panose="020B0604030504040204" pitchFamily="50" charset="-128"/>
              </a:rPr>
            </a:br>
            <a:r>
              <a:rPr lang="en-US" altLang="ja-JP" sz="2400" dirty="0" err="1">
                <a:latin typeface="メイリオ" panose="020B0604030504040204" pitchFamily="50" charset="-128"/>
                <a:ea typeface="メイリオ" panose="020B0604030504040204" pitchFamily="50" charset="-128"/>
              </a:rPr>
              <a:t>の犬猫判別時の性能を比較する</a:t>
            </a:r>
            <a:r>
              <a:rPr lang="en-US" altLang="ja-JP" sz="2400" dirty="0">
                <a:latin typeface="メイリオ" panose="020B0604030504040204" pitchFamily="50" charset="-128"/>
                <a:ea typeface="メイリオ" panose="020B0604030504040204" pitchFamily="50" charset="-128"/>
              </a:rPr>
              <a:t>。</a:t>
            </a:r>
            <a:br>
              <a:rPr lang="en-US" altLang="ja-JP" sz="2400" dirty="0">
                <a:latin typeface="メイリオ" panose="020B0604030504040204" pitchFamily="50" charset="-128"/>
                <a:ea typeface="メイリオ" panose="020B0604030504040204" pitchFamily="50" charset="-128"/>
              </a:rPr>
            </a:br>
            <a:endParaRPr lang="en-US" altLang="ja-JP" sz="2400" dirty="0">
              <a:latin typeface="メイリオ" panose="020B0604030504040204" pitchFamily="50" charset="-128"/>
              <a:ea typeface="メイリオ" panose="020B0604030504040204" pitchFamily="50" charset="-128"/>
            </a:endParaRPr>
          </a:p>
          <a:p>
            <a:r>
              <a:rPr lang="en-US" altLang="ja-JP" sz="2400" dirty="0">
                <a:latin typeface="メイリオ" panose="020B0604030504040204" pitchFamily="50" charset="-128"/>
                <a:ea typeface="メイリオ" panose="020B0604030504040204" pitchFamily="50" charset="-128"/>
              </a:rPr>
              <a:t>実験条件１：事前学習無し、学習サンプル数 1000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100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50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20</a:t>
            </a:r>
          </a:p>
          <a:p>
            <a:r>
              <a:rPr lang="en-US" altLang="ja-JP" sz="2400" dirty="0">
                <a:latin typeface="メイリオ" panose="020B0604030504040204" pitchFamily="50" charset="-128"/>
                <a:ea typeface="メイリオ" panose="020B0604030504040204" pitchFamily="50" charset="-128"/>
              </a:rPr>
              <a:t>実験条件２：事前学習有り、学習サンプル数 1000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100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50</a:t>
            </a: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20</a:t>
            </a:r>
          </a:p>
          <a:p>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犬猫の画像サンプル</a:t>
            </a:r>
            <a:endParaRPr lang="en-US" altLang="ja-JP" sz="2400" dirty="0">
              <a:latin typeface="メイリオ" panose="020B0604030504040204" pitchFamily="50" charset="-128"/>
              <a:ea typeface="メイリオ" panose="020B0604030504040204" pitchFamily="50" charset="-128"/>
            </a:endParaRPr>
          </a:p>
        </p:txBody>
      </p:sp>
      <p:pic>
        <p:nvPicPr>
          <p:cNvPr id="6" name="図 5" descr="台の上に座っている猫&#10;&#10;自動的に生成された説明">
            <a:extLst>
              <a:ext uri="{FF2B5EF4-FFF2-40B4-BE49-F238E27FC236}">
                <a16:creationId xmlns:a16="http://schemas.microsoft.com/office/drawing/2014/main" id="{F2837EE6-BE7C-C0D1-78BB-E1734CFBA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69" y="4632207"/>
            <a:ext cx="1550320" cy="1553427"/>
          </a:xfrm>
          <a:prstGeom prst="rect">
            <a:avLst/>
          </a:prstGeom>
        </p:spPr>
      </p:pic>
      <p:pic>
        <p:nvPicPr>
          <p:cNvPr id="14" name="図 13" descr="白い壁の前にいる猫&#10;&#10;中程度の精度で自動的に生成された説明">
            <a:extLst>
              <a:ext uri="{FF2B5EF4-FFF2-40B4-BE49-F238E27FC236}">
                <a16:creationId xmlns:a16="http://schemas.microsoft.com/office/drawing/2014/main" id="{74CDFB37-1274-F6BF-95CA-4833F80A5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345" y="4591905"/>
            <a:ext cx="2157683" cy="1621505"/>
          </a:xfrm>
          <a:prstGeom prst="rect">
            <a:avLst/>
          </a:prstGeom>
        </p:spPr>
      </p:pic>
      <p:pic>
        <p:nvPicPr>
          <p:cNvPr id="16" name="図 15" descr="屋外にいる犬&#10;&#10;自動的に生成された説明">
            <a:extLst>
              <a:ext uri="{FF2B5EF4-FFF2-40B4-BE49-F238E27FC236}">
                <a16:creationId xmlns:a16="http://schemas.microsoft.com/office/drawing/2014/main" id="{0C8139DD-98A4-547D-DBDA-1B666A0A0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0857" y="4589694"/>
            <a:ext cx="1550320" cy="1656552"/>
          </a:xfrm>
          <a:prstGeom prst="rect">
            <a:avLst/>
          </a:prstGeom>
        </p:spPr>
      </p:pic>
      <p:pic>
        <p:nvPicPr>
          <p:cNvPr id="18" name="図 17" descr="草の上にいる犬&#10;&#10;自動的に生成された説明">
            <a:extLst>
              <a:ext uri="{FF2B5EF4-FFF2-40B4-BE49-F238E27FC236}">
                <a16:creationId xmlns:a16="http://schemas.microsoft.com/office/drawing/2014/main" id="{8F4FE500-9675-C46A-9EDE-29AD14587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275" y="4465238"/>
            <a:ext cx="1363549" cy="1911266"/>
          </a:xfrm>
          <a:prstGeom prst="rect">
            <a:avLst/>
          </a:prstGeom>
        </p:spPr>
      </p:pic>
      <p:pic>
        <p:nvPicPr>
          <p:cNvPr id="20" name="図 19" descr="目を閉じている猫&#10;&#10;自動的に生成された説明">
            <a:extLst>
              <a:ext uri="{FF2B5EF4-FFF2-40B4-BE49-F238E27FC236}">
                <a16:creationId xmlns:a16="http://schemas.microsoft.com/office/drawing/2014/main" id="{94B5FADD-8F77-488C-B228-353225CF67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9924" y="4525279"/>
            <a:ext cx="1738876" cy="1779035"/>
          </a:xfrm>
          <a:prstGeom prst="rect">
            <a:avLst/>
          </a:prstGeom>
        </p:spPr>
      </p:pic>
      <p:pic>
        <p:nvPicPr>
          <p:cNvPr id="22" name="図 21" descr="台の上に座る犬&#10;&#10;自動的に生成された説明">
            <a:extLst>
              <a:ext uri="{FF2B5EF4-FFF2-40B4-BE49-F238E27FC236}">
                <a16:creationId xmlns:a16="http://schemas.microsoft.com/office/drawing/2014/main" id="{9019D7BE-0133-0938-5761-04AE54932A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7639" y="4525279"/>
            <a:ext cx="1814014" cy="1792673"/>
          </a:xfrm>
          <a:prstGeom prst="rect">
            <a:avLst/>
          </a:prstGeom>
        </p:spPr>
      </p:pic>
      <p:sp>
        <p:nvSpPr>
          <p:cNvPr id="4" name="スライド番号プレースホルダー 3">
            <a:extLst>
              <a:ext uri="{FF2B5EF4-FFF2-40B4-BE49-F238E27FC236}">
                <a16:creationId xmlns:a16="http://schemas.microsoft.com/office/drawing/2014/main" id="{9BFEE6D1-5AF5-5493-7BF6-86A84E973CFA}"/>
              </a:ext>
            </a:extLst>
          </p:cNvPr>
          <p:cNvSpPr>
            <a:spLocks noGrp="1"/>
          </p:cNvSpPr>
          <p:nvPr>
            <p:ph type="sldNum" sz="quarter" idx="12"/>
          </p:nvPr>
        </p:nvSpPr>
        <p:spPr>
          <a:xfrm>
            <a:off x="10795640" y="6376504"/>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6</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71297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C39D6-E017-5BCA-DD87-D35AC4AB9646}"/>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7E9C811C-308E-0358-8CED-3C6E8D797B19}"/>
              </a:ext>
            </a:extLst>
          </p:cNvPr>
          <p:cNvSpPr txBox="1"/>
          <p:nvPr/>
        </p:nvSpPr>
        <p:spPr>
          <a:xfrm>
            <a:off x="521369" y="187088"/>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事前学習</a:t>
            </a:r>
          </a:p>
        </p:txBody>
      </p:sp>
      <p:sp>
        <p:nvSpPr>
          <p:cNvPr id="2" name="コンテンツ プレースホルダー 2">
            <a:extLst>
              <a:ext uri="{FF2B5EF4-FFF2-40B4-BE49-F238E27FC236}">
                <a16:creationId xmlns:a16="http://schemas.microsoft.com/office/drawing/2014/main" id="{F7E6232B-81D0-A7A8-8FBA-1A98A8280E02}"/>
              </a:ext>
            </a:extLst>
          </p:cNvPr>
          <p:cNvSpPr>
            <a:spLocks noGrp="1"/>
          </p:cNvSpPr>
          <p:nvPr/>
        </p:nvSpPr>
        <p:spPr>
          <a:xfrm>
            <a:off x="1981200" y="1166019"/>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endParaRPr lang="en-US" altLang="ja-JP" sz="2000" dirty="0"/>
          </a:p>
        </p:txBody>
      </p:sp>
      <p:sp>
        <p:nvSpPr>
          <p:cNvPr id="13" name="テキスト ボックス 12">
            <a:extLst>
              <a:ext uri="{FF2B5EF4-FFF2-40B4-BE49-F238E27FC236}">
                <a16:creationId xmlns:a16="http://schemas.microsoft.com/office/drawing/2014/main" id="{6417AB34-9931-B85A-0DAC-956028E467B8}"/>
              </a:ext>
            </a:extLst>
          </p:cNvPr>
          <p:cNvSpPr txBox="1"/>
          <p:nvPr/>
        </p:nvSpPr>
        <p:spPr>
          <a:xfrm>
            <a:off x="442721" y="1166018"/>
            <a:ext cx="11306557" cy="461665"/>
          </a:xfrm>
          <a:prstGeom prst="rect">
            <a:avLst/>
          </a:prstGeom>
          <a:noFill/>
        </p:spPr>
        <p:txBody>
          <a:bodyPr wrap="square">
            <a:spAutoFit/>
          </a:bodyPr>
          <a:lstStyle/>
          <a:p>
            <a:r>
              <a:rPr lang="ja-JP" altLang="en-US" sz="2400" dirty="0">
                <a:latin typeface="メイリオ" panose="020B0604030504040204" pitchFamily="50" charset="-128"/>
                <a:ea typeface="メイリオ" panose="020B0604030504040204" pitchFamily="50" charset="-128"/>
              </a:rPr>
              <a:t>事前学習とは、大規模なデータセットでネットワークを初めて学習する手段</a:t>
            </a:r>
            <a:endParaRPr lang="en-US" altLang="ja-JP" sz="2400"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5D86CB91-4013-37EA-C421-B5389651BA70}"/>
              </a:ext>
            </a:extLst>
          </p:cNvPr>
          <p:cNvSpPr txBox="1"/>
          <p:nvPr/>
        </p:nvSpPr>
        <p:spPr>
          <a:xfrm>
            <a:off x="723800" y="2185563"/>
            <a:ext cx="10671914" cy="707886"/>
          </a:xfrm>
          <a:prstGeom prst="rect">
            <a:avLst/>
          </a:prstGeom>
          <a:noFill/>
        </p:spPr>
        <p:txBody>
          <a:bodyPr wrap="square">
            <a:spAutoFit/>
          </a:bodyPr>
          <a:lstStyle/>
          <a:p>
            <a:r>
              <a:rPr lang="ja-JP" altLang="en-US" sz="2000" dirty="0">
                <a:solidFill>
                  <a:srgbClr val="0D0D0D"/>
                </a:solidFill>
                <a:latin typeface="メイリオ" panose="020B0604030504040204" pitchFamily="50" charset="-128"/>
                <a:ea typeface="メイリオ" panose="020B0604030504040204" pitchFamily="50" charset="-128"/>
              </a:rPr>
              <a:t>画像認識のタスクでは、事前学習によってネットワークはエッジ検出、テクスチャ認識などの一般的な視覚特性を学習する</a:t>
            </a:r>
            <a:endParaRPr lang="ja-JP" altLang="en-US" sz="20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9C6DE8BC-BA43-AC4D-E38E-483A1993A194}"/>
              </a:ext>
            </a:extLst>
          </p:cNvPr>
          <p:cNvSpPr>
            <a:spLocks noGrp="1"/>
          </p:cNvSpPr>
          <p:nvPr>
            <p:ph type="sldNum" sz="quarter" idx="12"/>
          </p:nvPr>
        </p:nvSpPr>
        <p:spPr>
          <a:xfrm>
            <a:off x="10739702" y="6347051"/>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7</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1A63BADF-D426-B979-96E6-D94DA81295DB}"/>
              </a:ext>
            </a:extLst>
          </p:cNvPr>
          <p:cNvSpPr txBox="1"/>
          <p:nvPr/>
        </p:nvSpPr>
        <p:spPr>
          <a:xfrm>
            <a:off x="723800" y="3692923"/>
            <a:ext cx="10586321" cy="707886"/>
          </a:xfrm>
          <a:prstGeom prst="rect">
            <a:avLst/>
          </a:prstGeom>
          <a:noFill/>
        </p:spPr>
        <p:txBody>
          <a:bodyPr wrap="square">
            <a:spAutoFit/>
          </a:bodyPr>
          <a:lstStyle/>
          <a:p>
            <a:r>
              <a:rPr lang="ja-JP" altLang="en-US" sz="2000" dirty="0">
                <a:latin typeface="メイリオ" panose="020B0604030504040204" pitchFamily="50" charset="-128"/>
                <a:ea typeface="メイリオ" panose="020B0604030504040204" pitchFamily="50" charset="-128"/>
              </a:rPr>
              <a:t>その後、この事前学習モデルは特定の目的タスク（犬と猫の分類）に適応するために微調整される</a:t>
            </a:r>
          </a:p>
        </p:txBody>
      </p:sp>
      <p:sp>
        <p:nvSpPr>
          <p:cNvPr id="9" name="テキスト ボックス 8">
            <a:extLst>
              <a:ext uri="{FF2B5EF4-FFF2-40B4-BE49-F238E27FC236}">
                <a16:creationId xmlns:a16="http://schemas.microsoft.com/office/drawing/2014/main" id="{5334F5E3-37C8-C514-0447-18FBD45F8F02}"/>
              </a:ext>
            </a:extLst>
          </p:cNvPr>
          <p:cNvSpPr txBox="1"/>
          <p:nvPr/>
        </p:nvSpPr>
        <p:spPr>
          <a:xfrm>
            <a:off x="723799" y="5291871"/>
            <a:ext cx="10586321" cy="400110"/>
          </a:xfrm>
          <a:prstGeom prst="rect">
            <a:avLst/>
          </a:prstGeom>
          <a:noFill/>
        </p:spPr>
        <p:txBody>
          <a:bodyPr wrap="square">
            <a:spAutoFit/>
          </a:bodyPr>
          <a:lstStyle/>
          <a:p>
            <a:r>
              <a:rPr lang="ja-JP" altLang="en-US" sz="2000" dirty="0">
                <a:latin typeface="メイリオ" panose="020B0604030504040204" pitchFamily="50" charset="-128"/>
                <a:ea typeface="メイリオ" panose="020B0604030504040204" pitchFamily="50" charset="-128"/>
              </a:rPr>
              <a:t>これにより、事前学習がモデルに広範かつ一般的な知識を与え、適応能力を高める</a:t>
            </a:r>
          </a:p>
        </p:txBody>
      </p:sp>
      <p:sp>
        <p:nvSpPr>
          <p:cNvPr id="10" name="矢印: 下 9">
            <a:extLst>
              <a:ext uri="{FF2B5EF4-FFF2-40B4-BE49-F238E27FC236}">
                <a16:creationId xmlns:a16="http://schemas.microsoft.com/office/drawing/2014/main" id="{7C1D3E8C-2D93-C2E7-26A5-2274DFAC4EF7}"/>
              </a:ext>
            </a:extLst>
          </p:cNvPr>
          <p:cNvSpPr/>
          <p:nvPr/>
        </p:nvSpPr>
        <p:spPr>
          <a:xfrm>
            <a:off x="4777039" y="2893449"/>
            <a:ext cx="802105" cy="4907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CF2C11D1-B889-2ABB-CAF7-0140B8A1C034}"/>
              </a:ext>
            </a:extLst>
          </p:cNvPr>
          <p:cNvSpPr/>
          <p:nvPr/>
        </p:nvSpPr>
        <p:spPr>
          <a:xfrm>
            <a:off x="4833187" y="4482993"/>
            <a:ext cx="802105" cy="4907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97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142B-3B5E-678E-2D13-D6837718F45F}"/>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9960A44-B68D-7BD4-E18A-B2BFB3DEFB02}"/>
              </a:ext>
            </a:extLst>
          </p:cNvPr>
          <p:cNvSpPr txBox="1"/>
          <p:nvPr/>
        </p:nvSpPr>
        <p:spPr>
          <a:xfrm>
            <a:off x="558867" y="291164"/>
            <a:ext cx="10115550" cy="707886"/>
          </a:xfrm>
          <a:prstGeom prst="rect">
            <a:avLst/>
          </a:prstGeom>
          <a:noFill/>
        </p:spPr>
        <p:txBody>
          <a:bodyPr wrap="square" rtlCol="0">
            <a:spAutoFit/>
          </a:bodyPr>
          <a:lstStyle/>
          <a:p>
            <a:r>
              <a:rPr kumimoji="1" lang="ja-JP" altLang="en-US" sz="4000" dirty="0">
                <a:latin typeface="メイリオ" panose="020B0604030504040204" pitchFamily="50" charset="-128"/>
                <a:ea typeface="メイリオ" panose="020B0604030504040204" pitchFamily="50" charset="-128"/>
              </a:rPr>
              <a:t>学習サンプルの前処理</a:t>
            </a:r>
          </a:p>
        </p:txBody>
      </p:sp>
      <p:sp>
        <p:nvSpPr>
          <p:cNvPr id="2" name="コンテンツ プレースホルダー 2">
            <a:extLst>
              <a:ext uri="{FF2B5EF4-FFF2-40B4-BE49-F238E27FC236}">
                <a16:creationId xmlns:a16="http://schemas.microsoft.com/office/drawing/2014/main" id="{8B3259EA-2B32-7FFD-B622-5520C5E2273A}"/>
              </a:ext>
            </a:extLst>
          </p:cNvPr>
          <p:cNvSpPr>
            <a:spLocks noGrp="1"/>
          </p:cNvSpPr>
          <p:nvPr/>
        </p:nvSpPr>
        <p:spPr>
          <a:xfrm>
            <a:off x="1981200" y="1166019"/>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endParaRPr lang="en-US" altLang="ja-JP" sz="2000" dirty="0"/>
          </a:p>
        </p:txBody>
      </p:sp>
      <p:pic>
        <p:nvPicPr>
          <p:cNvPr id="14" name="図 13">
            <a:extLst>
              <a:ext uri="{FF2B5EF4-FFF2-40B4-BE49-F238E27FC236}">
                <a16:creationId xmlns:a16="http://schemas.microsoft.com/office/drawing/2014/main" id="{E43D724C-C060-F0D1-2FB7-03EB0C487341}"/>
              </a:ext>
            </a:extLst>
          </p:cNvPr>
          <p:cNvPicPr>
            <a:picLocks noChangeAspect="1"/>
          </p:cNvPicPr>
          <p:nvPr/>
        </p:nvPicPr>
        <p:blipFill>
          <a:blip r:embed="rId2"/>
          <a:stretch>
            <a:fillRect/>
          </a:stretch>
        </p:blipFill>
        <p:spPr>
          <a:xfrm>
            <a:off x="1203359" y="2085606"/>
            <a:ext cx="1884515" cy="2465150"/>
          </a:xfrm>
          <a:prstGeom prst="rect">
            <a:avLst/>
          </a:prstGeom>
        </p:spPr>
      </p:pic>
      <p:pic>
        <p:nvPicPr>
          <p:cNvPr id="16" name="図 15">
            <a:extLst>
              <a:ext uri="{FF2B5EF4-FFF2-40B4-BE49-F238E27FC236}">
                <a16:creationId xmlns:a16="http://schemas.microsoft.com/office/drawing/2014/main" id="{6060701C-EA0A-EF6C-9993-B7EC698AE219}"/>
              </a:ext>
            </a:extLst>
          </p:cNvPr>
          <p:cNvPicPr>
            <a:picLocks noChangeAspect="1"/>
          </p:cNvPicPr>
          <p:nvPr/>
        </p:nvPicPr>
        <p:blipFill rotWithShape="1">
          <a:blip r:embed="rId3"/>
          <a:srcRect b="1579"/>
          <a:stretch/>
        </p:blipFill>
        <p:spPr>
          <a:xfrm>
            <a:off x="3981373" y="2456943"/>
            <a:ext cx="2116087" cy="2093813"/>
          </a:xfrm>
          <a:prstGeom prst="rect">
            <a:avLst/>
          </a:prstGeom>
        </p:spPr>
      </p:pic>
      <p:pic>
        <p:nvPicPr>
          <p:cNvPr id="18" name="図 17">
            <a:extLst>
              <a:ext uri="{FF2B5EF4-FFF2-40B4-BE49-F238E27FC236}">
                <a16:creationId xmlns:a16="http://schemas.microsoft.com/office/drawing/2014/main" id="{3742D74B-DDAD-1274-2A53-5E4C872903E4}"/>
              </a:ext>
            </a:extLst>
          </p:cNvPr>
          <p:cNvPicPr>
            <a:picLocks noChangeAspect="1"/>
          </p:cNvPicPr>
          <p:nvPr/>
        </p:nvPicPr>
        <p:blipFill rotWithShape="1">
          <a:blip r:embed="rId4"/>
          <a:srcRect/>
          <a:stretch/>
        </p:blipFill>
        <p:spPr>
          <a:xfrm>
            <a:off x="8578946" y="2775036"/>
            <a:ext cx="1512585" cy="1496664"/>
          </a:xfrm>
          <a:prstGeom prst="rect">
            <a:avLst/>
          </a:prstGeom>
        </p:spPr>
      </p:pic>
      <p:sp>
        <p:nvSpPr>
          <p:cNvPr id="5" name="テキスト ボックス 4">
            <a:extLst>
              <a:ext uri="{FF2B5EF4-FFF2-40B4-BE49-F238E27FC236}">
                <a16:creationId xmlns:a16="http://schemas.microsoft.com/office/drawing/2014/main" id="{0702AB33-A421-582B-40CF-81779561D7CD}"/>
              </a:ext>
            </a:extLst>
          </p:cNvPr>
          <p:cNvSpPr txBox="1"/>
          <p:nvPr/>
        </p:nvSpPr>
        <p:spPr>
          <a:xfrm>
            <a:off x="1197838" y="4956931"/>
            <a:ext cx="2374232" cy="3693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元の学習サンプル</a:t>
            </a:r>
            <a:endParaRPr lang="ja-JP" altLang="en-US" dirty="0"/>
          </a:p>
        </p:txBody>
      </p:sp>
      <p:sp>
        <p:nvSpPr>
          <p:cNvPr id="7" name="テキスト ボックス 6">
            <a:extLst>
              <a:ext uri="{FF2B5EF4-FFF2-40B4-BE49-F238E27FC236}">
                <a16:creationId xmlns:a16="http://schemas.microsoft.com/office/drawing/2014/main" id="{2AE2AE84-1C95-054A-3E69-9EA3D8918517}"/>
              </a:ext>
            </a:extLst>
          </p:cNvPr>
          <p:cNvSpPr txBox="1"/>
          <p:nvPr/>
        </p:nvSpPr>
        <p:spPr>
          <a:xfrm>
            <a:off x="3722413" y="4956931"/>
            <a:ext cx="2947046" cy="646331"/>
          </a:xfrm>
          <a:prstGeom prst="rect">
            <a:avLst/>
          </a:prstGeom>
          <a:noFill/>
        </p:spPr>
        <p:txBody>
          <a:bodyPr wrap="square">
            <a:spAutoFit/>
          </a:bodyPr>
          <a:lstStyle/>
          <a:p>
            <a:r>
              <a:rPr lang="en-US" altLang="ja-JP" dirty="0">
                <a:latin typeface="メイリオ" panose="020B0604030504040204" pitchFamily="50" charset="-128"/>
                <a:ea typeface="メイリオ" panose="020B0604030504040204" pitchFamily="50" charset="-128"/>
              </a:rPr>
              <a:t>224*224</a:t>
            </a:r>
            <a:r>
              <a:rPr lang="ja-JP" altLang="en-US" dirty="0">
                <a:latin typeface="メイリオ" panose="020B0604030504040204" pitchFamily="50" charset="-128"/>
                <a:ea typeface="メイリオ" panose="020B0604030504040204" pitchFamily="50" charset="-128"/>
              </a:rPr>
              <a:t>にリサイズした学習サンプル</a:t>
            </a:r>
            <a:endParaRPr lang="ja-JP" altLang="en-US" dirty="0"/>
          </a:p>
        </p:txBody>
      </p:sp>
      <p:sp>
        <p:nvSpPr>
          <p:cNvPr id="9" name="テキスト ボックス 8">
            <a:extLst>
              <a:ext uri="{FF2B5EF4-FFF2-40B4-BE49-F238E27FC236}">
                <a16:creationId xmlns:a16="http://schemas.microsoft.com/office/drawing/2014/main" id="{58EA45E8-AEFB-445F-FEA1-978D438FB638}"/>
              </a:ext>
            </a:extLst>
          </p:cNvPr>
          <p:cNvSpPr txBox="1"/>
          <p:nvPr/>
        </p:nvSpPr>
        <p:spPr>
          <a:xfrm>
            <a:off x="7460888" y="4965218"/>
            <a:ext cx="4095631" cy="646331"/>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ランダムに水平方向に反転・拡大した学習サンプル</a:t>
            </a:r>
            <a:endParaRPr lang="ja-JP" altLang="en-US" dirty="0"/>
          </a:p>
        </p:txBody>
      </p:sp>
      <p:sp>
        <p:nvSpPr>
          <p:cNvPr id="10" name="スライド番号プレースホルダー 9">
            <a:extLst>
              <a:ext uri="{FF2B5EF4-FFF2-40B4-BE49-F238E27FC236}">
                <a16:creationId xmlns:a16="http://schemas.microsoft.com/office/drawing/2014/main" id="{76572BEC-E276-9749-CB8C-85608D5ACDFC}"/>
              </a:ext>
            </a:extLst>
          </p:cNvPr>
          <p:cNvSpPr>
            <a:spLocks noGrp="1"/>
          </p:cNvSpPr>
          <p:nvPr>
            <p:ph type="sldNum" sz="quarter" idx="12"/>
          </p:nvPr>
        </p:nvSpPr>
        <p:spPr>
          <a:xfrm>
            <a:off x="10739135" y="6384273"/>
            <a:ext cx="1312025" cy="365125"/>
          </a:xfrm>
        </p:spPr>
        <p:txBody>
          <a:bodyPr/>
          <a:lstStyle/>
          <a:p>
            <a:fld id="{4600F94D-7F70-43D6-9AD9-B35DFB6F7276}" type="slidenum">
              <a:rPr kumimoji="1" lang="ja-JP" altLang="en-US" sz="4800" smtClean="0">
                <a:solidFill>
                  <a:schemeClr val="tx1"/>
                </a:solidFill>
                <a:latin typeface="メイリオ" panose="020B0604030504040204" pitchFamily="50" charset="-128"/>
                <a:ea typeface="メイリオ" panose="020B0604030504040204" pitchFamily="50" charset="-128"/>
              </a:rPr>
              <a:t>8</a:t>
            </a:fld>
            <a:endParaRPr kumimoji="1" lang="ja-JP" altLang="en-US" sz="4800" dirty="0">
              <a:solidFill>
                <a:schemeClr val="tx1"/>
              </a:solidFill>
              <a:latin typeface="メイリオ" panose="020B0604030504040204" pitchFamily="50" charset="-128"/>
              <a:ea typeface="メイリオ" panose="020B0604030504040204" pitchFamily="50" charset="-128"/>
            </a:endParaRPr>
          </a:p>
        </p:txBody>
      </p:sp>
      <p:pic>
        <p:nvPicPr>
          <p:cNvPr id="15" name="図 14">
            <a:extLst>
              <a:ext uri="{FF2B5EF4-FFF2-40B4-BE49-F238E27FC236}">
                <a16:creationId xmlns:a16="http://schemas.microsoft.com/office/drawing/2014/main" id="{93D29FEA-6EF3-F699-D16D-D1AF40465A52}"/>
              </a:ext>
            </a:extLst>
          </p:cNvPr>
          <p:cNvPicPr>
            <a:picLocks noChangeAspect="1"/>
          </p:cNvPicPr>
          <p:nvPr/>
        </p:nvPicPr>
        <p:blipFill>
          <a:blip r:embed="rId5"/>
          <a:stretch>
            <a:fillRect/>
          </a:stretch>
        </p:blipFill>
        <p:spPr>
          <a:xfrm>
            <a:off x="6947092" y="2775036"/>
            <a:ext cx="1512585" cy="1506066"/>
          </a:xfrm>
          <a:prstGeom prst="rect">
            <a:avLst/>
          </a:prstGeom>
        </p:spPr>
      </p:pic>
      <p:pic>
        <p:nvPicPr>
          <p:cNvPr id="19" name="図 18">
            <a:extLst>
              <a:ext uri="{FF2B5EF4-FFF2-40B4-BE49-F238E27FC236}">
                <a16:creationId xmlns:a16="http://schemas.microsoft.com/office/drawing/2014/main" id="{F68520C4-B4A2-970C-F3F5-8C0719AD588F}"/>
              </a:ext>
            </a:extLst>
          </p:cNvPr>
          <p:cNvPicPr>
            <a:picLocks noChangeAspect="1"/>
          </p:cNvPicPr>
          <p:nvPr/>
        </p:nvPicPr>
        <p:blipFill>
          <a:blip r:embed="rId6"/>
          <a:stretch>
            <a:fillRect/>
          </a:stretch>
        </p:blipFill>
        <p:spPr>
          <a:xfrm>
            <a:off x="10234604" y="2775036"/>
            <a:ext cx="1508074" cy="1481846"/>
          </a:xfrm>
          <a:prstGeom prst="rect">
            <a:avLst/>
          </a:prstGeom>
        </p:spPr>
      </p:pic>
    </p:spTree>
    <p:extLst>
      <p:ext uri="{BB962C8B-B14F-4D97-AF65-F5344CB8AC3E}">
        <p14:creationId xmlns:p14="http://schemas.microsoft.com/office/powerpoint/2010/main" val="2008116084"/>
      </p:ext>
    </p:extLst>
  </p:cSld>
  <p:clrMapOvr>
    <a:masterClrMapping/>
  </p:clrMapOvr>
</p:sld>
</file>

<file path=ppt/theme/theme1.xml><?xml version="1.0" encoding="utf-8"?>
<a:theme xmlns:a="http://schemas.openxmlformats.org/drawingml/2006/main" name="レトロスペクト">
  <a:themeElements>
    <a:clrScheme name="グレースケール">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5921</TotalTime>
  <Words>957</Words>
  <Application>Microsoft Office PowerPoint</Application>
  <PresentationFormat>ワイド画面</PresentationFormat>
  <Paragraphs>136</Paragraphs>
  <Slides>20</Slides>
  <Notes>0</Notes>
  <HiddenSlides>2</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BIZ UDP明朝 Medium</vt:lpstr>
      <vt:lpstr>メイリオ</vt:lpstr>
      <vt:lpstr>游ゴシック</vt:lpstr>
      <vt:lpstr>Calibri</vt:lpstr>
      <vt:lpstr>レトロスペクト</vt:lpstr>
      <vt:lpstr>学習サンプルが少ない状況下での Vision Transformer の性能評価に関する研究</vt:lpstr>
      <vt:lpstr>PowerPoint プレゼンテーション</vt:lpstr>
      <vt:lpstr>PowerPoint プレゼンテーション</vt:lpstr>
      <vt:lpstr>PowerPoint プレゼンテーション</vt:lpstr>
      <vt:lpstr>PowerPoint プレゼンテーション</vt:lpstr>
      <vt:lpstr>シミュレーション実験の説明</vt:lpstr>
      <vt:lpstr>PowerPoint プレゼンテーション</vt:lpstr>
      <vt:lpstr>PowerPoint プレゼンテーション</vt:lpstr>
      <vt:lpstr>PowerPoint プレゼンテーション</vt:lpstr>
      <vt:lpstr>シミュレーション実験の結果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VisionTransformerを用いた鶏の 性別判定に関する研究</dc:title>
  <dc:creator>佐藤　立樹</dc:creator>
  <cp:lastModifiedBy>旦 旦</cp:lastModifiedBy>
  <cp:revision>2</cp:revision>
  <dcterms:created xsi:type="dcterms:W3CDTF">2023-12-18T12:33:08Z</dcterms:created>
  <dcterms:modified xsi:type="dcterms:W3CDTF">2024-02-15T16:41:15Z</dcterms:modified>
</cp:coreProperties>
</file>